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Bebas Neue"/>
      <p:regular r:id="rId28"/>
    </p:embeddedFont>
    <p:embeddedFont>
      <p:font typeface="Fira Sans Extra Condensed Medium"/>
      <p:regular r:id="rId29"/>
      <p:bold r:id="rId30"/>
      <p:italic r:id="rId31"/>
      <p:boldItalic r:id="rId32"/>
    </p:embeddedFont>
    <p:embeddedFont>
      <p:font typeface="Fira Sans Extra Condensed"/>
      <p:regular r:id="rId33"/>
      <p:bold r:id="rId34"/>
      <p:italic r:id="rId35"/>
      <p:boldItalic r:id="rId36"/>
    </p:embeddedFont>
    <p:embeddedFont>
      <p:font typeface="Fira Sans Extra Condensed SemiBold"/>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C135BA-5961-4BA1-B477-A3C99E3ED9A6}">
  <a:tblStyle styleId="{10C135BA-5961-4BA1-B477-A3C99E3ED9A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FiraSansExtraCondensedSemiBold-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BebasNeue-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11" Type="http://schemas.openxmlformats.org/officeDocument/2006/relationships/slide" Target="slides/slide6.xml"/><Relationship Id="rId33" Type="http://schemas.openxmlformats.org/officeDocument/2006/relationships/font" Target="fonts/FiraSansExtraCondensed-regular.fntdata"/><Relationship Id="rId10" Type="http://schemas.openxmlformats.org/officeDocument/2006/relationships/slide" Target="slides/slide5.xml"/><Relationship Id="rId32" Type="http://schemas.openxmlformats.org/officeDocument/2006/relationships/font" Target="fonts/FiraSansExtraCondensedMedium-boldItalic.fntdata"/><Relationship Id="rId13" Type="http://schemas.openxmlformats.org/officeDocument/2006/relationships/slide" Target="slides/slide8.xml"/><Relationship Id="rId35" Type="http://schemas.openxmlformats.org/officeDocument/2006/relationships/font" Target="fonts/FiraSansExtraCondensed-italic.fntdata"/><Relationship Id="rId12" Type="http://schemas.openxmlformats.org/officeDocument/2006/relationships/slide" Target="slides/slide7.xml"/><Relationship Id="rId34" Type="http://schemas.openxmlformats.org/officeDocument/2006/relationships/font" Target="fonts/FiraSansExtraCondensed-bold.fntdata"/><Relationship Id="rId15" Type="http://schemas.openxmlformats.org/officeDocument/2006/relationships/slide" Target="slides/slide10.xml"/><Relationship Id="rId37" Type="http://schemas.openxmlformats.org/officeDocument/2006/relationships/font" Target="fonts/FiraSansExtraCondensedSemiBold-regular.fntdata"/><Relationship Id="rId14" Type="http://schemas.openxmlformats.org/officeDocument/2006/relationships/slide" Target="slides/slide9.xml"/><Relationship Id="rId36" Type="http://schemas.openxmlformats.org/officeDocument/2006/relationships/font" Target="fonts/FiraSansExtraCondensed-boldItalic.fntdata"/><Relationship Id="rId17" Type="http://schemas.openxmlformats.org/officeDocument/2006/relationships/slide" Target="slides/slide12.xml"/><Relationship Id="rId39" Type="http://schemas.openxmlformats.org/officeDocument/2006/relationships/font" Target="fonts/FiraSansExtraCondensedSemiBold-italic.fntdata"/><Relationship Id="rId16" Type="http://schemas.openxmlformats.org/officeDocument/2006/relationships/slide" Target="slides/slide11.xml"/><Relationship Id="rId38" Type="http://schemas.openxmlformats.org/officeDocument/2006/relationships/font" Target="fonts/FiraSansExtraCondensedSemiBo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g106ff10e32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106ff10e32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11cc53b69ff_4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11cc53b69ff_4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12fb17340cd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12fb17340cd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2fb17340c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2fb17340cd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12fb17340cd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12fb17340cd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10741623eb4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10741623eb4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1cc53b69ff_7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11cc53b69ff_7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3" name="Shape 1333"/>
        <p:cNvGrpSpPr/>
        <p:nvPr/>
      </p:nvGrpSpPr>
      <p:grpSpPr>
        <a:xfrm>
          <a:off x="0" y="0"/>
          <a:ext cx="0" cy="0"/>
          <a:chOff x="0" y="0"/>
          <a:chExt cx="0" cy="0"/>
        </a:xfrm>
      </p:grpSpPr>
      <p:sp>
        <p:nvSpPr>
          <p:cNvPr id="1334" name="Google Shape;1334;g11cc53b69ff_7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5" name="Google Shape;1335;g11cc53b69ff_7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10702c44b18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10702c44b18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Puppies VS Adult Dogs?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11cc53b69ff_4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11cc53b69ff_4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2fb17340cd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2fb17340cd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1cc53b69ff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1cc53b69ff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057908160d_0_1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057908160d_0_1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06ff10e320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06ff10e320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1cc53b69ff_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1cc53b69ff_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1cc53b69ff_7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1cc53b69ff_7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350">
                <a:solidFill>
                  <a:srgbClr val="222222"/>
                </a:solidFill>
              </a:rPr>
              <a:t>Convolutional Neural Networks </a:t>
            </a:r>
            <a:r>
              <a:rPr lang="en" sz="1350">
                <a:solidFill>
                  <a:srgbClr val="222222"/>
                </a:solidFill>
                <a:highlight>
                  <a:srgbClr val="FFFFFF"/>
                </a:highlight>
              </a:rPr>
              <a:t>(CNNs) have an input layer, an output layer, numerous hidden layers, and millions of parameters, allowing them to learn complicated objects and patterns. </a:t>
            </a:r>
            <a:r>
              <a:rPr lang="en" sz="1600">
                <a:solidFill>
                  <a:srgbClr val="191919"/>
                </a:solidFill>
                <a:latin typeface="Fira Sans Extra Condensed SemiBold"/>
                <a:ea typeface="Fira Sans Extra Condensed SemiBold"/>
                <a:cs typeface="Fira Sans Extra Condensed SemiBold"/>
                <a:sym typeface="Fira Sans Extra Condensed SemiBold"/>
              </a:rPr>
              <a:t>Nearby pixels are strongly related than distant ones, </a:t>
            </a:r>
            <a:r>
              <a:rPr lang="en" sz="1200">
                <a:solidFill>
                  <a:srgbClr val="191919"/>
                </a:solidFill>
                <a:latin typeface="Roboto"/>
                <a:ea typeface="Roboto"/>
                <a:cs typeface="Roboto"/>
                <a:sym typeface="Roboto"/>
              </a:rPr>
              <a:t>Use filters to analyze the influence of nearby pixels</a:t>
            </a:r>
            <a:endParaRPr sz="1200">
              <a:solidFill>
                <a:srgbClr val="191919"/>
              </a:solidFill>
              <a:latin typeface="Roboto"/>
              <a:ea typeface="Roboto"/>
              <a:cs typeface="Roboto"/>
              <a:sym typeface="Roboto"/>
            </a:endParaRPr>
          </a:p>
          <a:p>
            <a:pPr indent="0" lvl="0" marL="0" rtl="0" algn="l">
              <a:spcBef>
                <a:spcPts val="0"/>
              </a:spcBef>
              <a:spcAft>
                <a:spcPts val="0"/>
              </a:spcAft>
              <a:buNone/>
            </a:pPr>
            <a:r>
              <a:t/>
            </a:r>
            <a:endParaRPr sz="1600">
              <a:solidFill>
                <a:srgbClr val="191919"/>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1cc53b69ff_7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11cc53b69ff_7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150">
                <a:solidFill>
                  <a:srgbClr val="212529"/>
                </a:solidFill>
                <a:latin typeface="Roboto"/>
                <a:ea typeface="Roboto"/>
                <a:cs typeface="Roboto"/>
                <a:sym typeface="Roboto"/>
              </a:rPr>
              <a:t>max pooling</a:t>
            </a:r>
            <a:r>
              <a:rPr lang="en" sz="1150">
                <a:solidFill>
                  <a:srgbClr val="212529"/>
                </a:solidFill>
                <a:highlight>
                  <a:srgbClr val="FFFFFF"/>
                </a:highlight>
                <a:latin typeface="Roboto"/>
                <a:ea typeface="Roboto"/>
                <a:cs typeface="Roboto"/>
                <a:sym typeface="Roboto"/>
              </a:rPr>
              <a:t> is usually a 2 by 2 filter with a stride of 2 that returns the maximum value as it slides over the input data </a:t>
            </a:r>
            <a:endParaRPr sz="115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15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rPr lang="en" sz="1150">
                <a:solidFill>
                  <a:srgbClr val="212529"/>
                </a:solidFill>
                <a:highlight>
                  <a:srgbClr val="FFFFFF"/>
                </a:highlight>
                <a:latin typeface="Roboto"/>
                <a:ea typeface="Roboto"/>
                <a:cs typeface="Roboto"/>
                <a:sym typeface="Roboto"/>
              </a:rPr>
              <a:t>Multiple</a:t>
            </a:r>
            <a:r>
              <a:rPr lang="en" sz="1150">
                <a:solidFill>
                  <a:srgbClr val="212529"/>
                </a:solidFill>
                <a:highlight>
                  <a:srgbClr val="FFFFFF"/>
                </a:highlight>
                <a:latin typeface="Roboto"/>
                <a:ea typeface="Roboto"/>
                <a:cs typeface="Roboto"/>
                <a:sym typeface="Roboto"/>
              </a:rPr>
              <a:t> convolutional layer is to </a:t>
            </a:r>
            <a:r>
              <a:rPr lang="en" sz="1150">
                <a:solidFill>
                  <a:srgbClr val="282829"/>
                </a:solidFill>
                <a:highlight>
                  <a:srgbClr val="FFFFFF"/>
                </a:highlight>
                <a:latin typeface="Roboto"/>
                <a:ea typeface="Roboto"/>
                <a:cs typeface="Roboto"/>
                <a:sym typeface="Roboto"/>
              </a:rPr>
              <a:t>creates even more abstract representations</a:t>
            </a:r>
            <a:endParaRPr sz="1150">
              <a:solidFill>
                <a:srgbClr val="282829"/>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150">
              <a:solidFill>
                <a:srgbClr val="282829"/>
              </a:solidFill>
              <a:highlight>
                <a:srgbClr val="FFFFFF"/>
              </a:highlight>
              <a:latin typeface="Roboto"/>
              <a:ea typeface="Roboto"/>
              <a:cs typeface="Roboto"/>
              <a:sym typeface="Roboto"/>
            </a:endParaRPr>
          </a:p>
          <a:p>
            <a:pPr indent="0" lvl="0" marL="0" rtl="0" algn="l">
              <a:spcBef>
                <a:spcPts val="0"/>
              </a:spcBef>
              <a:spcAft>
                <a:spcPts val="0"/>
              </a:spcAft>
              <a:buNone/>
            </a:pPr>
            <a:r>
              <a:rPr lang="en" sz="1000">
                <a:solidFill>
                  <a:schemeClr val="dk1"/>
                </a:solidFill>
              </a:rPr>
              <a:t>Baseline CNN result on validation dataset is not improving against each epoch. Also, the validation loss keeps going higher.  Therefore, we believe the complexity of baseline CNN is not high enough to handle this dataset</a:t>
            </a:r>
            <a:endParaRPr sz="1000">
              <a:solidFill>
                <a:schemeClr val="dk1"/>
              </a:solidFill>
            </a:endParaRPr>
          </a:p>
          <a:p>
            <a:pPr indent="0" lvl="0" marL="0" rtl="0" algn="l">
              <a:spcBef>
                <a:spcPts val="0"/>
              </a:spcBef>
              <a:spcAft>
                <a:spcPts val="0"/>
              </a:spcAft>
              <a:buNone/>
            </a:pPr>
            <a:r>
              <a:t/>
            </a:r>
            <a:endParaRPr sz="1150">
              <a:solidFill>
                <a:srgbClr val="282829"/>
              </a:solidFill>
              <a:highlight>
                <a:srgbClr val="FFFFFF"/>
              </a:highlight>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1cc53b69ff_4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1cc53b69ff_4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191919"/>
                </a:solidFill>
                <a:latin typeface="Fira Sans Extra Condensed SemiBold"/>
                <a:ea typeface="Fira Sans Extra Condensed SemiBold"/>
                <a:cs typeface="Fira Sans Extra Condensed SemiBold"/>
                <a:sym typeface="Fira Sans Extra Condensed SemiBold"/>
              </a:rPr>
              <a:t>Salient parts in the image can have extremely large variation in size. For instance, an image with a dog can be either of the following, as shown in the left. The area occupied by the dog is different in each image.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0000" y="1231488"/>
            <a:ext cx="4110600" cy="2106000"/>
          </a:xfrm>
          <a:prstGeom prst="rect">
            <a:avLst/>
          </a:prstGeom>
        </p:spPr>
        <p:txBody>
          <a:bodyPr anchorCtr="0" anchor="ctr" bIns="0" lIns="0" spcFirstLastPara="1" rIns="0" wrap="square" tIns="0">
            <a:noAutofit/>
          </a:bodyPr>
          <a:lstStyle>
            <a:lvl1pPr lvl="0">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20000" y="3183663"/>
            <a:ext cx="4110600" cy="365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 name="Shape 36"/>
        <p:cNvGrpSpPr/>
        <p:nvPr/>
      </p:nvGrpSpPr>
      <p:grpSpPr>
        <a:xfrm>
          <a:off x="0" y="0"/>
          <a:ext cx="0" cy="0"/>
          <a:chOff x="0" y="0"/>
          <a:chExt cx="0" cy="0"/>
        </a:xfrm>
      </p:grpSpPr>
      <p:sp>
        <p:nvSpPr>
          <p:cNvPr id="37" name="Google Shape;37;p11"/>
          <p:cNvSpPr txBox="1"/>
          <p:nvPr>
            <p:ph hasCustomPrompt="1" type="title"/>
          </p:nvPr>
        </p:nvSpPr>
        <p:spPr>
          <a:xfrm>
            <a:off x="1284000" y="1558475"/>
            <a:ext cx="6576000" cy="1511100"/>
          </a:xfrm>
          <a:prstGeom prst="rect">
            <a:avLst/>
          </a:prstGeom>
        </p:spPr>
        <p:txBody>
          <a:bodyPr anchorCtr="0" anchor="ctr" bIns="0" lIns="0" spcFirstLastPara="1" rIns="0" wrap="square" tIns="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p:nvPr>
            <p:ph idx="1" type="subTitle"/>
          </p:nvPr>
        </p:nvSpPr>
        <p:spPr>
          <a:xfrm>
            <a:off x="1284000" y="3069625"/>
            <a:ext cx="65760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 name="Shape 3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2286000" y="2179625"/>
            <a:ext cx="4572000" cy="9144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3657600" y="1337825"/>
            <a:ext cx="1828800" cy="8418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2286000" y="3094025"/>
            <a:ext cx="4572000" cy="64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AutoNum type="arabicPeriod"/>
              <a:defRPr sz="125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idx="1" type="subTitle"/>
          </p:nvPr>
        </p:nvSpPr>
        <p:spPr>
          <a:xfrm>
            <a:off x="1372974" y="2303125"/>
            <a:ext cx="2743200" cy="457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0" name="Google Shape;20;p5"/>
          <p:cNvSpPr txBox="1"/>
          <p:nvPr>
            <p:ph idx="2" type="subTitle"/>
          </p:nvPr>
        </p:nvSpPr>
        <p:spPr>
          <a:xfrm>
            <a:off x="5027849" y="2303125"/>
            <a:ext cx="27432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1" name="Google Shape;21;p5"/>
          <p:cNvSpPr txBox="1"/>
          <p:nvPr>
            <p:ph idx="3" type="subTitle"/>
          </p:nvPr>
        </p:nvSpPr>
        <p:spPr>
          <a:xfrm>
            <a:off x="1372963" y="2951125"/>
            <a:ext cx="27432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idx="4" type="subTitle"/>
          </p:nvPr>
        </p:nvSpPr>
        <p:spPr>
          <a:xfrm>
            <a:off x="5027838" y="2951125"/>
            <a:ext cx="27432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 name="Google Shape;23;p5"/>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720000" y="420352"/>
            <a:ext cx="7704000" cy="451800"/>
          </a:xfrm>
          <a:prstGeom prst="rect">
            <a:avLst/>
          </a:prstGeom>
        </p:spPr>
        <p:txBody>
          <a:bodyPr anchorCtr="0" anchor="t" bIns="0" lIns="0" spcFirstLastPara="1" rIns="0" wrap="square" tIns="0">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 name="Shape 26"/>
        <p:cNvGrpSpPr/>
        <p:nvPr/>
      </p:nvGrpSpPr>
      <p:grpSpPr>
        <a:xfrm>
          <a:off x="0" y="0"/>
          <a:ext cx="0" cy="0"/>
          <a:chOff x="0" y="0"/>
          <a:chExt cx="0" cy="0"/>
        </a:xfrm>
      </p:grpSpPr>
      <p:sp>
        <p:nvSpPr>
          <p:cNvPr id="27" name="Google Shape;27;p7"/>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7"/>
          <p:cNvSpPr txBox="1"/>
          <p:nvPr>
            <p:ph idx="1" type="body"/>
          </p:nvPr>
        </p:nvSpPr>
        <p:spPr>
          <a:xfrm>
            <a:off x="720000" y="1152475"/>
            <a:ext cx="33222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title"/>
          </p:nvPr>
        </p:nvSpPr>
        <p:spPr>
          <a:xfrm>
            <a:off x="1388100" y="1307100"/>
            <a:ext cx="6367800" cy="2529300"/>
          </a:xfrm>
          <a:prstGeom prst="rect">
            <a:avLst/>
          </a:prstGeom>
        </p:spPr>
        <p:txBody>
          <a:bodyPr anchorCtr="0" anchor="ctr" bIns="0" lIns="0" spcFirstLastPara="1" rIns="0" wrap="square" tIns="0">
            <a:noAutofit/>
          </a:bodyPr>
          <a:lstStyle>
            <a:lvl1pPr lvl="0" algn="ctr">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 name="Shape 31"/>
        <p:cNvGrpSpPr/>
        <p:nvPr/>
      </p:nvGrpSpPr>
      <p:grpSpPr>
        <a:xfrm>
          <a:off x="0" y="0"/>
          <a:ext cx="0" cy="0"/>
          <a:chOff x="0" y="0"/>
          <a:chExt cx="0" cy="0"/>
        </a:xfrm>
      </p:grpSpPr>
      <p:sp>
        <p:nvSpPr>
          <p:cNvPr id="32" name="Google Shape;32;p9"/>
          <p:cNvSpPr txBox="1"/>
          <p:nvPr>
            <p:ph type="title"/>
          </p:nvPr>
        </p:nvSpPr>
        <p:spPr>
          <a:xfrm>
            <a:off x="720000" y="1123800"/>
            <a:ext cx="7704000" cy="18975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10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 name="Google Shape;33;p9"/>
          <p:cNvSpPr txBox="1"/>
          <p:nvPr>
            <p:ph idx="1" type="subTitle"/>
          </p:nvPr>
        </p:nvSpPr>
        <p:spPr>
          <a:xfrm>
            <a:off x="2391925" y="3132175"/>
            <a:ext cx="43602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 name="Shape 34"/>
        <p:cNvGrpSpPr/>
        <p:nvPr/>
      </p:nvGrpSpPr>
      <p:grpSpPr>
        <a:xfrm>
          <a:off x="0" y="0"/>
          <a:ext cx="0" cy="0"/>
          <a:chOff x="0" y="0"/>
          <a:chExt cx="0" cy="0"/>
        </a:xfrm>
      </p:grpSpPr>
      <p:sp>
        <p:nvSpPr>
          <p:cNvPr id="35" name="Google Shape;35;p10"/>
          <p:cNvSpPr txBox="1"/>
          <p:nvPr>
            <p:ph type="title"/>
          </p:nvPr>
        </p:nvSpPr>
        <p:spPr>
          <a:xfrm>
            <a:off x="720000" y="2285400"/>
            <a:ext cx="7704000" cy="5727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25514"/>
            <a:ext cx="7704000" cy="457200"/>
          </a:xfrm>
          <a:prstGeom prst="rect">
            <a:avLst/>
          </a:prstGeom>
          <a:noFill/>
          <a:ln>
            <a:noFill/>
          </a:ln>
        </p:spPr>
        <p:txBody>
          <a:bodyPr anchorCtr="0" anchor="t" bIns="0" lIns="0" spcFirstLastPara="1" rIns="0" wrap="square" tIns="0">
            <a:noAutofit/>
          </a:bodyPr>
          <a:lstStyle>
            <a:lvl1pPr lvl="0"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1pPr>
            <a:lvl2pPr lvl="1"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2pPr>
            <a:lvl3pPr lvl="2"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3pPr>
            <a:lvl4pPr lvl="3"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4pPr>
            <a:lvl5pPr lvl="4"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5pPr>
            <a:lvl6pPr lvl="5"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6pPr>
            <a:lvl7pPr lvl="6"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7pPr>
            <a:lvl8pPr lvl="7"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8pPr>
            <a:lvl9pPr lvl="8" rtl="0">
              <a:lnSpc>
                <a:spcPct val="100000"/>
              </a:lnSpc>
              <a:spcBef>
                <a:spcPts val="0"/>
              </a:spcBef>
              <a:spcAft>
                <a:spcPts val="0"/>
              </a:spcAft>
              <a:buClr>
                <a:srgbClr val="191919"/>
              </a:buClr>
              <a:buSzPts val="3500"/>
              <a:buFont typeface="Fira Sans Extra Condensed SemiBold"/>
              <a:buNone/>
              <a:defRPr sz="3500">
                <a:solidFill>
                  <a:srgbClr val="191919"/>
                </a:solidFill>
                <a:latin typeface="Fira Sans Extra Condensed SemiBold"/>
                <a:ea typeface="Fira Sans Extra Condensed SemiBold"/>
                <a:cs typeface="Fira Sans Extra Condensed SemiBold"/>
                <a:sym typeface="Fira Sans Extra Condensed SemiBold"/>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Font typeface="Roboto"/>
              <a:buChar char="●"/>
              <a:defRPr>
                <a:latin typeface="Roboto"/>
                <a:ea typeface="Roboto"/>
                <a:cs typeface="Roboto"/>
                <a:sym typeface="Roboto"/>
              </a:defRPr>
            </a:lvl1pPr>
            <a:lvl2pPr indent="-317500" lvl="1" marL="914400">
              <a:lnSpc>
                <a:spcPct val="100000"/>
              </a:lnSpc>
              <a:spcBef>
                <a:spcPts val="1600"/>
              </a:spcBef>
              <a:spcAft>
                <a:spcPts val="0"/>
              </a:spcAft>
              <a:buSzPts val="1400"/>
              <a:buFont typeface="Roboto"/>
              <a:buChar char="○"/>
              <a:defRPr>
                <a:latin typeface="Roboto"/>
                <a:ea typeface="Roboto"/>
                <a:cs typeface="Roboto"/>
                <a:sym typeface="Roboto"/>
              </a:defRPr>
            </a:lvl2pPr>
            <a:lvl3pPr indent="-317500" lvl="2" marL="1371600">
              <a:lnSpc>
                <a:spcPct val="100000"/>
              </a:lnSpc>
              <a:spcBef>
                <a:spcPts val="1600"/>
              </a:spcBef>
              <a:spcAft>
                <a:spcPts val="0"/>
              </a:spcAft>
              <a:buSzPts val="1400"/>
              <a:buFont typeface="Roboto"/>
              <a:buChar char="■"/>
              <a:defRPr>
                <a:latin typeface="Roboto"/>
                <a:ea typeface="Roboto"/>
                <a:cs typeface="Roboto"/>
                <a:sym typeface="Roboto"/>
              </a:defRPr>
            </a:lvl3pPr>
            <a:lvl4pPr indent="-317500" lvl="3" marL="1828800">
              <a:lnSpc>
                <a:spcPct val="100000"/>
              </a:lnSpc>
              <a:spcBef>
                <a:spcPts val="1600"/>
              </a:spcBef>
              <a:spcAft>
                <a:spcPts val="0"/>
              </a:spcAft>
              <a:buSzPts val="1400"/>
              <a:buFont typeface="Roboto"/>
              <a:buChar char="●"/>
              <a:defRPr>
                <a:latin typeface="Roboto"/>
                <a:ea typeface="Roboto"/>
                <a:cs typeface="Roboto"/>
                <a:sym typeface="Roboto"/>
              </a:defRPr>
            </a:lvl4pPr>
            <a:lvl5pPr indent="-317500" lvl="4" marL="2286000">
              <a:lnSpc>
                <a:spcPct val="100000"/>
              </a:lnSpc>
              <a:spcBef>
                <a:spcPts val="1600"/>
              </a:spcBef>
              <a:spcAft>
                <a:spcPts val="0"/>
              </a:spcAft>
              <a:buSzPts val="1400"/>
              <a:buFont typeface="Roboto"/>
              <a:buChar char="○"/>
              <a:defRPr>
                <a:latin typeface="Roboto"/>
                <a:ea typeface="Roboto"/>
                <a:cs typeface="Roboto"/>
                <a:sym typeface="Roboto"/>
              </a:defRPr>
            </a:lvl5pPr>
            <a:lvl6pPr indent="-317500" lvl="5" marL="2743200">
              <a:lnSpc>
                <a:spcPct val="100000"/>
              </a:lnSpc>
              <a:spcBef>
                <a:spcPts val="1600"/>
              </a:spcBef>
              <a:spcAft>
                <a:spcPts val="0"/>
              </a:spcAft>
              <a:buSzPts val="1400"/>
              <a:buFont typeface="Roboto"/>
              <a:buChar char="■"/>
              <a:defRPr>
                <a:latin typeface="Roboto"/>
                <a:ea typeface="Roboto"/>
                <a:cs typeface="Roboto"/>
                <a:sym typeface="Roboto"/>
              </a:defRPr>
            </a:lvl6pPr>
            <a:lvl7pPr indent="-317500" lvl="6" marL="3200400">
              <a:lnSpc>
                <a:spcPct val="100000"/>
              </a:lnSpc>
              <a:spcBef>
                <a:spcPts val="1600"/>
              </a:spcBef>
              <a:spcAft>
                <a:spcPts val="0"/>
              </a:spcAft>
              <a:buSzPts val="1400"/>
              <a:buFont typeface="Roboto"/>
              <a:buChar char="●"/>
              <a:defRPr>
                <a:latin typeface="Roboto"/>
                <a:ea typeface="Roboto"/>
                <a:cs typeface="Roboto"/>
                <a:sym typeface="Roboto"/>
              </a:defRPr>
            </a:lvl7pPr>
            <a:lvl8pPr indent="-317500" lvl="7" marL="3657600">
              <a:lnSpc>
                <a:spcPct val="100000"/>
              </a:lnSpc>
              <a:spcBef>
                <a:spcPts val="1600"/>
              </a:spcBef>
              <a:spcAft>
                <a:spcPts val="0"/>
              </a:spcAft>
              <a:buSzPts val="1400"/>
              <a:buFont typeface="Roboto"/>
              <a:buChar char="○"/>
              <a:defRPr>
                <a:latin typeface="Roboto"/>
                <a:ea typeface="Roboto"/>
                <a:cs typeface="Roboto"/>
                <a:sym typeface="Roboto"/>
              </a:defRPr>
            </a:lvl8pPr>
            <a:lvl9pPr indent="-317500" lvl="8" marL="4114800">
              <a:lnSpc>
                <a:spcPct val="100000"/>
              </a:lnSpc>
              <a:spcBef>
                <a:spcPts val="1600"/>
              </a:spcBef>
              <a:spcAft>
                <a:spcPts val="1600"/>
              </a:spcAft>
              <a:buSzPts val="1400"/>
              <a:buFont typeface="Roboto"/>
              <a:buChar char="■"/>
              <a:defRPr>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5.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6.png"/><Relationship Id="rId6"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0.jpg"/><Relationship Id="rId5" Type="http://schemas.openxmlformats.org/officeDocument/2006/relationships/image" Target="../media/image22.jpg"/><Relationship Id="rId6"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s://docs.google.com/spreadsheets/d/1IeBKcp_UlE00CDq5zFTaAMODOrtpOasqYYjh9TJYdVY/copy"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1.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13"/>
          <p:cNvSpPr txBox="1"/>
          <p:nvPr>
            <p:ph type="ctrTitle"/>
          </p:nvPr>
        </p:nvSpPr>
        <p:spPr>
          <a:xfrm>
            <a:off x="1246125" y="227000"/>
            <a:ext cx="7650900" cy="185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solidFill>
                  <a:schemeClr val="hlink"/>
                </a:solidFill>
              </a:rPr>
              <a:t>Dog Breed Classification</a:t>
            </a:r>
            <a:endParaRPr>
              <a:solidFill>
                <a:srgbClr val="000000"/>
              </a:solidFill>
            </a:endParaRPr>
          </a:p>
        </p:txBody>
      </p:sp>
      <p:sp>
        <p:nvSpPr>
          <p:cNvPr id="45" name="Google Shape;45;p13"/>
          <p:cNvSpPr txBox="1"/>
          <p:nvPr>
            <p:ph idx="1" type="subTitle"/>
          </p:nvPr>
        </p:nvSpPr>
        <p:spPr>
          <a:xfrm>
            <a:off x="1709475" y="2132175"/>
            <a:ext cx="2533200" cy="185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i="1" lang="en"/>
              <a:t>Written By </a:t>
            </a:r>
            <a:endParaRPr i="1"/>
          </a:p>
          <a:p>
            <a:pPr indent="0" lvl="0" marL="0" rtl="0" algn="l">
              <a:spcBef>
                <a:spcPts val="0"/>
              </a:spcBef>
              <a:spcAft>
                <a:spcPts val="0"/>
              </a:spcAft>
              <a:buNone/>
            </a:pPr>
            <a:r>
              <a:rPr i="1" lang="en"/>
              <a:t>Jaki Tang, </a:t>
            </a:r>
            <a:endParaRPr i="1"/>
          </a:p>
          <a:p>
            <a:pPr indent="0" lvl="0" marL="0" rtl="0" algn="l">
              <a:spcBef>
                <a:spcPts val="0"/>
              </a:spcBef>
              <a:spcAft>
                <a:spcPts val="0"/>
              </a:spcAft>
              <a:buNone/>
            </a:pPr>
            <a:r>
              <a:rPr i="1" lang="en"/>
              <a:t>Jolina Shen, </a:t>
            </a:r>
            <a:endParaRPr i="1"/>
          </a:p>
          <a:p>
            <a:pPr indent="0" lvl="0" marL="0" rtl="0" algn="l">
              <a:spcBef>
                <a:spcPts val="0"/>
              </a:spcBef>
              <a:spcAft>
                <a:spcPts val="0"/>
              </a:spcAft>
              <a:buNone/>
            </a:pPr>
            <a:r>
              <a:rPr i="1" lang="en"/>
              <a:t>William Dai</a:t>
            </a:r>
            <a:endParaRPr i="1">
              <a:solidFill>
                <a:srgbClr val="000000"/>
              </a:solidFill>
            </a:endParaRPr>
          </a:p>
        </p:txBody>
      </p:sp>
      <p:grpSp>
        <p:nvGrpSpPr>
          <p:cNvPr id="46" name="Google Shape;46;p13"/>
          <p:cNvGrpSpPr/>
          <p:nvPr/>
        </p:nvGrpSpPr>
        <p:grpSpPr>
          <a:xfrm>
            <a:off x="4345657" y="1730347"/>
            <a:ext cx="4083202" cy="2581453"/>
            <a:chOff x="4476650" y="1336138"/>
            <a:chExt cx="4024049" cy="2471236"/>
          </a:xfrm>
        </p:grpSpPr>
        <p:sp>
          <p:nvSpPr>
            <p:cNvPr id="47" name="Google Shape;47;p13"/>
            <p:cNvSpPr/>
            <p:nvPr/>
          </p:nvSpPr>
          <p:spPr>
            <a:xfrm>
              <a:off x="6587625" y="2730638"/>
              <a:ext cx="780300" cy="1023600"/>
            </a:xfrm>
            <a:prstGeom prst="rect">
              <a:avLst/>
            </a:prstGeom>
            <a:solidFill>
              <a:schemeClr val="accent4"/>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48" name="Google Shape;48;p13"/>
            <p:cNvSpPr/>
            <p:nvPr/>
          </p:nvSpPr>
          <p:spPr>
            <a:xfrm>
              <a:off x="4877425" y="1336138"/>
              <a:ext cx="780300" cy="2408700"/>
            </a:xfrm>
            <a:prstGeom prst="rect">
              <a:avLst/>
            </a:prstGeom>
            <a:solidFill>
              <a:schemeClr val="accent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2500">
                <a:latin typeface="Fira Sans Extra Condensed SemiBold"/>
                <a:ea typeface="Fira Sans Extra Condensed SemiBold"/>
                <a:cs typeface="Fira Sans Extra Condensed SemiBold"/>
                <a:sym typeface="Fira Sans Extra Condensed SemiBold"/>
              </a:endParaRPr>
            </a:p>
          </p:txBody>
        </p:sp>
        <p:sp>
          <p:nvSpPr>
            <p:cNvPr id="49" name="Google Shape;49;p13"/>
            <p:cNvSpPr/>
            <p:nvPr/>
          </p:nvSpPr>
          <p:spPr>
            <a:xfrm>
              <a:off x="5732525" y="2033076"/>
              <a:ext cx="780300" cy="1711800"/>
            </a:xfrm>
            <a:prstGeom prst="rect">
              <a:avLst/>
            </a:prstGeom>
            <a:solidFill>
              <a:schemeClr val="accent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cxnSp>
          <p:nvCxnSpPr>
            <p:cNvPr id="50" name="Google Shape;50;p13"/>
            <p:cNvCxnSpPr/>
            <p:nvPr/>
          </p:nvCxnSpPr>
          <p:spPr>
            <a:xfrm>
              <a:off x="4476650" y="3754238"/>
              <a:ext cx="3711000" cy="3000"/>
            </a:xfrm>
            <a:prstGeom prst="straightConnector1">
              <a:avLst/>
            </a:prstGeom>
            <a:noFill/>
            <a:ln cap="flat" cmpd="sng" w="28575">
              <a:solidFill>
                <a:schemeClr val="accent5"/>
              </a:solidFill>
              <a:prstDash val="solid"/>
              <a:round/>
              <a:headEnd len="med" w="med" type="none"/>
              <a:tailEnd len="med" w="med" type="none"/>
            </a:ln>
          </p:spPr>
        </p:cxnSp>
        <p:grpSp>
          <p:nvGrpSpPr>
            <p:cNvPr id="51" name="Google Shape;51;p13"/>
            <p:cNvGrpSpPr/>
            <p:nvPr/>
          </p:nvGrpSpPr>
          <p:grpSpPr>
            <a:xfrm flipH="1">
              <a:off x="6400429" y="1721625"/>
              <a:ext cx="2100269" cy="2085749"/>
              <a:chOff x="-42300275" y="38846900"/>
              <a:chExt cx="15375325" cy="15269025"/>
            </a:xfrm>
          </p:grpSpPr>
          <p:sp>
            <p:nvSpPr>
              <p:cNvPr id="52" name="Google Shape;52;p13"/>
              <p:cNvSpPr/>
              <p:nvPr/>
            </p:nvSpPr>
            <p:spPr>
              <a:xfrm>
                <a:off x="-34725375" y="39170200"/>
                <a:ext cx="3500200" cy="6971000"/>
              </a:xfrm>
              <a:custGeom>
                <a:rect b="b" l="l" r="r" t="t"/>
                <a:pathLst>
                  <a:path extrusionOk="0" h="278840" w="140008">
                    <a:moveTo>
                      <a:pt x="1596" y="1"/>
                    </a:moveTo>
                    <a:cubicBezTo>
                      <a:pt x="512" y="1"/>
                      <a:pt x="0" y="420"/>
                      <a:pt x="150" y="1275"/>
                    </a:cubicBezTo>
                    <a:cubicBezTo>
                      <a:pt x="5360" y="30715"/>
                      <a:pt x="53003" y="118134"/>
                      <a:pt x="50032" y="228296"/>
                    </a:cubicBezTo>
                    <a:cubicBezTo>
                      <a:pt x="49320" y="258272"/>
                      <a:pt x="69309" y="278839"/>
                      <a:pt x="90479" y="278839"/>
                    </a:cubicBezTo>
                    <a:cubicBezTo>
                      <a:pt x="113463" y="278839"/>
                      <a:pt x="137839" y="254595"/>
                      <a:pt x="138623" y="191827"/>
                    </a:cubicBezTo>
                    <a:cubicBezTo>
                      <a:pt x="140008" y="79428"/>
                      <a:pt x="16527" y="1"/>
                      <a:pt x="15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30194800" y="44283925"/>
                <a:ext cx="3269850" cy="3328425"/>
              </a:xfrm>
              <a:custGeom>
                <a:rect b="b" l="l" r="r" t="t"/>
                <a:pathLst>
                  <a:path extrusionOk="0" h="133137" w="130794">
                    <a:moveTo>
                      <a:pt x="99130" y="0"/>
                    </a:moveTo>
                    <a:cubicBezTo>
                      <a:pt x="96692" y="0"/>
                      <a:pt x="94237" y="1651"/>
                      <a:pt x="93822" y="4833"/>
                    </a:cubicBezTo>
                    <a:cubicBezTo>
                      <a:pt x="81414" y="97106"/>
                      <a:pt x="0" y="120436"/>
                      <a:pt x="0" y="120436"/>
                    </a:cubicBezTo>
                    <a:lnTo>
                      <a:pt x="22326" y="133136"/>
                    </a:lnTo>
                    <a:cubicBezTo>
                      <a:pt x="22326" y="133136"/>
                      <a:pt x="130794" y="124725"/>
                      <a:pt x="104200" y="4226"/>
                    </a:cubicBezTo>
                    <a:cubicBezTo>
                      <a:pt x="103570" y="1379"/>
                      <a:pt x="101357" y="0"/>
                      <a:pt x="9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39001300" y="49342175"/>
                <a:ext cx="1891250" cy="4303225"/>
              </a:xfrm>
              <a:custGeom>
                <a:rect b="b" l="l" r="r" t="t"/>
                <a:pathLst>
                  <a:path extrusionOk="0" h="172129" w="75650">
                    <a:moveTo>
                      <a:pt x="18842" y="1"/>
                    </a:moveTo>
                    <a:cubicBezTo>
                      <a:pt x="18843" y="3"/>
                      <a:pt x="26668" y="80055"/>
                      <a:pt x="34514" y="136653"/>
                    </a:cubicBezTo>
                    <a:cubicBezTo>
                      <a:pt x="33659" y="136536"/>
                      <a:pt x="32809" y="136480"/>
                      <a:pt x="31968" y="136480"/>
                    </a:cubicBezTo>
                    <a:cubicBezTo>
                      <a:pt x="13940" y="136480"/>
                      <a:pt x="1" y="162236"/>
                      <a:pt x="25789" y="169733"/>
                    </a:cubicBezTo>
                    <a:cubicBezTo>
                      <a:pt x="31719" y="171457"/>
                      <a:pt x="36934" y="172129"/>
                      <a:pt x="41464" y="172129"/>
                    </a:cubicBezTo>
                    <a:cubicBezTo>
                      <a:pt x="57551" y="172129"/>
                      <a:pt x="64979" y="163644"/>
                      <a:pt x="64979" y="163644"/>
                    </a:cubicBezTo>
                    <a:lnTo>
                      <a:pt x="75650" y="19878"/>
                    </a:lnTo>
                    <a:lnTo>
                      <a:pt x="188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33697425" y="49276800"/>
                <a:ext cx="1894125" cy="4368600"/>
              </a:xfrm>
              <a:custGeom>
                <a:rect b="b" l="l" r="r" t="t"/>
                <a:pathLst>
                  <a:path extrusionOk="0" h="174744" w="75765">
                    <a:moveTo>
                      <a:pt x="73150" y="0"/>
                    </a:moveTo>
                    <a:lnTo>
                      <a:pt x="1" y="2616"/>
                    </a:lnTo>
                    <a:cubicBezTo>
                      <a:pt x="1" y="2616"/>
                      <a:pt x="37454" y="82669"/>
                      <a:pt x="45300" y="139268"/>
                    </a:cubicBezTo>
                    <a:cubicBezTo>
                      <a:pt x="44445" y="139151"/>
                      <a:pt x="43595" y="139095"/>
                      <a:pt x="42754" y="139095"/>
                    </a:cubicBezTo>
                    <a:cubicBezTo>
                      <a:pt x="24726" y="139095"/>
                      <a:pt x="10787" y="164851"/>
                      <a:pt x="36575" y="172348"/>
                    </a:cubicBezTo>
                    <a:cubicBezTo>
                      <a:pt x="42505" y="174072"/>
                      <a:pt x="47720" y="174744"/>
                      <a:pt x="52250" y="174744"/>
                    </a:cubicBezTo>
                    <a:cubicBezTo>
                      <a:pt x="68338" y="174744"/>
                      <a:pt x="75765" y="166259"/>
                      <a:pt x="75765" y="166259"/>
                    </a:cubicBezTo>
                    <a:lnTo>
                      <a:pt x="731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40055050" y="45662225"/>
                <a:ext cx="10815625" cy="5393100"/>
              </a:xfrm>
              <a:custGeom>
                <a:rect b="b" l="l" r="r" t="t"/>
                <a:pathLst>
                  <a:path extrusionOk="0" h="215724" w="432625">
                    <a:moveTo>
                      <a:pt x="205512" y="1"/>
                    </a:moveTo>
                    <a:lnTo>
                      <a:pt x="50510" y="22640"/>
                    </a:lnTo>
                    <a:cubicBezTo>
                      <a:pt x="50510" y="22640"/>
                      <a:pt x="0" y="211643"/>
                      <a:pt x="144561" y="211643"/>
                    </a:cubicBezTo>
                    <a:cubicBezTo>
                      <a:pt x="194680" y="211643"/>
                      <a:pt x="244063" y="215724"/>
                      <a:pt x="287270" y="215724"/>
                    </a:cubicBezTo>
                    <a:cubicBezTo>
                      <a:pt x="368705" y="215724"/>
                      <a:pt x="428204" y="201228"/>
                      <a:pt x="429353" y="117592"/>
                    </a:cubicBezTo>
                    <a:cubicBezTo>
                      <a:pt x="432625" y="72467"/>
                      <a:pt x="406533" y="39694"/>
                      <a:pt x="331390" y="39694"/>
                    </a:cubicBezTo>
                    <a:cubicBezTo>
                      <a:pt x="326777" y="39694"/>
                      <a:pt x="321980" y="39818"/>
                      <a:pt x="316993" y="40070"/>
                    </a:cubicBezTo>
                    <a:cubicBezTo>
                      <a:pt x="304858" y="40679"/>
                      <a:pt x="294120" y="40996"/>
                      <a:pt x="284600" y="40996"/>
                    </a:cubicBezTo>
                    <a:cubicBezTo>
                      <a:pt x="226476" y="40996"/>
                      <a:pt x="213746" y="29181"/>
                      <a:pt x="205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38198625" y="45853675"/>
                <a:ext cx="2188125" cy="5103300"/>
              </a:xfrm>
              <a:custGeom>
                <a:rect b="b" l="l" r="r" t="t"/>
                <a:pathLst>
                  <a:path extrusionOk="0" h="204132" w="87525">
                    <a:moveTo>
                      <a:pt x="78799" y="1"/>
                    </a:moveTo>
                    <a:lnTo>
                      <a:pt x="3746" y="10965"/>
                    </a:lnTo>
                    <a:cubicBezTo>
                      <a:pt x="1173" y="67312"/>
                      <a:pt x="1" y="135209"/>
                      <a:pt x="5232" y="184317"/>
                    </a:cubicBezTo>
                    <a:cubicBezTo>
                      <a:pt x="20506" y="196369"/>
                      <a:pt x="41472" y="203943"/>
                      <a:pt x="70325" y="203943"/>
                    </a:cubicBezTo>
                    <a:cubicBezTo>
                      <a:pt x="76079" y="203985"/>
                      <a:pt x="81812" y="204048"/>
                      <a:pt x="87524" y="204132"/>
                    </a:cubicBezTo>
                    <a:cubicBezTo>
                      <a:pt x="70723" y="169273"/>
                      <a:pt x="73547" y="73568"/>
                      <a:pt x="787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39079500" y="45050750"/>
                <a:ext cx="4789975" cy="2496200"/>
              </a:xfrm>
              <a:custGeom>
                <a:rect b="b" l="l" r="r" t="t"/>
                <a:pathLst>
                  <a:path extrusionOk="0" h="99848" w="191599">
                    <a:moveTo>
                      <a:pt x="95810" y="0"/>
                    </a:moveTo>
                    <a:cubicBezTo>
                      <a:pt x="42894" y="0"/>
                      <a:pt x="1" y="22347"/>
                      <a:pt x="1" y="49924"/>
                    </a:cubicBezTo>
                    <a:cubicBezTo>
                      <a:pt x="1" y="77501"/>
                      <a:pt x="42894" y="99848"/>
                      <a:pt x="95810" y="99848"/>
                    </a:cubicBezTo>
                    <a:cubicBezTo>
                      <a:pt x="148726" y="99848"/>
                      <a:pt x="191598" y="77501"/>
                      <a:pt x="191598" y="49924"/>
                    </a:cubicBezTo>
                    <a:cubicBezTo>
                      <a:pt x="191598" y="22347"/>
                      <a:pt x="148726" y="0"/>
                      <a:pt x="958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38835750" y="44590950"/>
                <a:ext cx="4278400" cy="2306850"/>
              </a:xfrm>
              <a:custGeom>
                <a:rect b="b" l="l" r="r" t="t"/>
                <a:pathLst>
                  <a:path extrusionOk="0" h="92274" w="171136">
                    <a:moveTo>
                      <a:pt x="4353" y="0"/>
                    </a:moveTo>
                    <a:lnTo>
                      <a:pt x="1" y="64843"/>
                    </a:lnTo>
                    <a:cubicBezTo>
                      <a:pt x="1" y="64843"/>
                      <a:pt x="2491" y="89658"/>
                      <a:pt x="93006" y="92273"/>
                    </a:cubicBezTo>
                    <a:cubicBezTo>
                      <a:pt x="145085" y="92273"/>
                      <a:pt x="169273" y="87043"/>
                      <a:pt x="171135" y="62227"/>
                    </a:cubicBezTo>
                    <a:cubicBezTo>
                      <a:pt x="171135" y="34127"/>
                      <a:pt x="168018" y="3934"/>
                      <a:pt x="168018" y="3934"/>
                    </a:cubicBezTo>
                    <a:lnTo>
                      <a:pt x="43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38128000" y="44609250"/>
                <a:ext cx="2096575" cy="2288550"/>
              </a:xfrm>
              <a:custGeom>
                <a:rect b="b" l="l" r="r" t="t"/>
                <a:pathLst>
                  <a:path extrusionOk="0" h="91542" w="83863">
                    <a:moveTo>
                      <a:pt x="7219" y="1"/>
                    </a:moveTo>
                    <a:cubicBezTo>
                      <a:pt x="5964" y="14982"/>
                      <a:pt x="2030" y="26281"/>
                      <a:pt x="1" y="83151"/>
                    </a:cubicBezTo>
                    <a:cubicBezTo>
                      <a:pt x="13768" y="87252"/>
                      <a:pt x="34232" y="90663"/>
                      <a:pt x="64696" y="91541"/>
                    </a:cubicBezTo>
                    <a:cubicBezTo>
                      <a:pt x="67709" y="91541"/>
                      <a:pt x="70618" y="91521"/>
                      <a:pt x="73463" y="91500"/>
                    </a:cubicBezTo>
                    <a:cubicBezTo>
                      <a:pt x="76204" y="35006"/>
                      <a:pt x="81770" y="20527"/>
                      <a:pt x="83862" y="1863"/>
                    </a:cubicBezTo>
                    <a:lnTo>
                      <a:pt x="72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36279675" y="49798825"/>
                <a:ext cx="1734875" cy="4303775"/>
              </a:xfrm>
              <a:custGeom>
                <a:rect b="b" l="l" r="r" t="t"/>
                <a:pathLst>
                  <a:path extrusionOk="0" h="172151" w="69395">
                    <a:moveTo>
                      <a:pt x="18822" y="1"/>
                    </a:moveTo>
                    <a:cubicBezTo>
                      <a:pt x="18822" y="3"/>
                      <a:pt x="26648" y="80055"/>
                      <a:pt x="34494" y="136653"/>
                    </a:cubicBezTo>
                    <a:cubicBezTo>
                      <a:pt x="33640" y="136537"/>
                      <a:pt x="32792" y="136481"/>
                      <a:pt x="31952" y="136481"/>
                    </a:cubicBezTo>
                    <a:cubicBezTo>
                      <a:pt x="13942" y="136481"/>
                      <a:pt x="0" y="162257"/>
                      <a:pt x="25790" y="169754"/>
                    </a:cubicBezTo>
                    <a:cubicBezTo>
                      <a:pt x="31719" y="171478"/>
                      <a:pt x="36934" y="172150"/>
                      <a:pt x="41461" y="172150"/>
                    </a:cubicBezTo>
                    <a:cubicBezTo>
                      <a:pt x="57544" y="172150"/>
                      <a:pt x="64959" y="163665"/>
                      <a:pt x="64959" y="163665"/>
                    </a:cubicBezTo>
                    <a:lnTo>
                      <a:pt x="69394" y="17891"/>
                    </a:lnTo>
                    <a:lnTo>
                      <a:pt x="188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31956575" y="49733450"/>
                <a:ext cx="2112775" cy="4369150"/>
              </a:xfrm>
              <a:custGeom>
                <a:rect b="b" l="l" r="r" t="t"/>
                <a:pathLst>
                  <a:path extrusionOk="0" h="174766" w="84511">
                    <a:moveTo>
                      <a:pt x="81895" y="0"/>
                    </a:moveTo>
                    <a:lnTo>
                      <a:pt x="0" y="2616"/>
                    </a:lnTo>
                    <a:cubicBezTo>
                      <a:pt x="0" y="2616"/>
                      <a:pt x="46200" y="82670"/>
                      <a:pt x="54046" y="139268"/>
                    </a:cubicBezTo>
                    <a:cubicBezTo>
                      <a:pt x="53192" y="139152"/>
                      <a:pt x="52344" y="139096"/>
                      <a:pt x="51505" y="139096"/>
                    </a:cubicBezTo>
                    <a:cubicBezTo>
                      <a:pt x="33494" y="139096"/>
                      <a:pt x="19553" y="164872"/>
                      <a:pt x="45342" y="172369"/>
                    </a:cubicBezTo>
                    <a:cubicBezTo>
                      <a:pt x="51272" y="174093"/>
                      <a:pt x="56486" y="174765"/>
                      <a:pt x="61014" y="174765"/>
                    </a:cubicBezTo>
                    <a:cubicBezTo>
                      <a:pt x="77096" y="174765"/>
                      <a:pt x="84511" y="166280"/>
                      <a:pt x="84511" y="166280"/>
                    </a:cubicBezTo>
                    <a:lnTo>
                      <a:pt x="8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37089650" y="47283825"/>
                <a:ext cx="831725" cy="831725"/>
              </a:xfrm>
              <a:custGeom>
                <a:rect b="b" l="l" r="r" t="t"/>
                <a:pathLst>
                  <a:path extrusionOk="0" h="33269" w="33269">
                    <a:moveTo>
                      <a:pt x="16634" y="0"/>
                    </a:moveTo>
                    <a:cubicBezTo>
                      <a:pt x="7449" y="0"/>
                      <a:pt x="0" y="7449"/>
                      <a:pt x="0" y="16634"/>
                    </a:cubicBezTo>
                    <a:cubicBezTo>
                      <a:pt x="0" y="25799"/>
                      <a:pt x="7449" y="33269"/>
                      <a:pt x="16634" y="33269"/>
                    </a:cubicBezTo>
                    <a:cubicBezTo>
                      <a:pt x="25799" y="33269"/>
                      <a:pt x="33269" y="25799"/>
                      <a:pt x="33269" y="16634"/>
                    </a:cubicBezTo>
                    <a:cubicBezTo>
                      <a:pt x="33269" y="7449"/>
                      <a:pt x="25799" y="0"/>
                      <a:pt x="166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36827075" y="47079800"/>
                <a:ext cx="223900" cy="487550"/>
              </a:xfrm>
              <a:custGeom>
                <a:rect b="b" l="l" r="r" t="t"/>
                <a:pathLst>
                  <a:path extrusionOk="0" h="19502" w="8956">
                    <a:moveTo>
                      <a:pt x="231" y="1"/>
                    </a:moveTo>
                    <a:cubicBezTo>
                      <a:pt x="105" y="1"/>
                      <a:pt x="1" y="106"/>
                      <a:pt x="1" y="231"/>
                    </a:cubicBezTo>
                    <a:lnTo>
                      <a:pt x="1" y="19272"/>
                    </a:lnTo>
                    <a:cubicBezTo>
                      <a:pt x="1" y="19397"/>
                      <a:pt x="105" y="19502"/>
                      <a:pt x="231" y="19502"/>
                    </a:cubicBezTo>
                    <a:lnTo>
                      <a:pt x="8705" y="19502"/>
                    </a:lnTo>
                    <a:cubicBezTo>
                      <a:pt x="8851" y="19502"/>
                      <a:pt x="8956" y="19418"/>
                      <a:pt x="8956" y="19272"/>
                    </a:cubicBezTo>
                    <a:lnTo>
                      <a:pt x="8956" y="231"/>
                    </a:lnTo>
                    <a:cubicBezTo>
                      <a:pt x="8956" y="106"/>
                      <a:pt x="8851" y="1"/>
                      <a:pt x="87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33566650" y="47229925"/>
                <a:ext cx="674800" cy="42925"/>
              </a:xfrm>
              <a:custGeom>
                <a:rect b="b" l="l" r="r" t="t"/>
                <a:pathLst>
                  <a:path extrusionOk="0" h="1717" w="26992">
                    <a:moveTo>
                      <a:pt x="1" y="1"/>
                    </a:moveTo>
                    <a:lnTo>
                      <a:pt x="26992" y="171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33881961" y="47179125"/>
                <a:ext cx="781000" cy="145525"/>
              </a:xfrm>
              <a:custGeom>
                <a:rect b="b" l="l" r="r" t="t"/>
                <a:pathLst>
                  <a:path extrusionOk="0" h="5821" w="31240">
                    <a:moveTo>
                      <a:pt x="2139" y="0"/>
                    </a:moveTo>
                    <a:cubicBezTo>
                      <a:pt x="1044" y="0"/>
                      <a:pt x="165" y="817"/>
                      <a:pt x="84" y="1907"/>
                    </a:cubicBezTo>
                    <a:cubicBezTo>
                      <a:pt x="0" y="3037"/>
                      <a:pt x="879" y="4000"/>
                      <a:pt x="1988" y="4083"/>
                    </a:cubicBezTo>
                    <a:lnTo>
                      <a:pt x="28980" y="5820"/>
                    </a:lnTo>
                    <a:lnTo>
                      <a:pt x="29126" y="5820"/>
                    </a:lnTo>
                    <a:cubicBezTo>
                      <a:pt x="30193" y="5820"/>
                      <a:pt x="31114" y="4983"/>
                      <a:pt x="31156" y="3916"/>
                    </a:cubicBezTo>
                    <a:cubicBezTo>
                      <a:pt x="31239" y="2786"/>
                      <a:pt x="30381" y="1824"/>
                      <a:pt x="29252" y="1740"/>
                    </a:cubicBezTo>
                    <a:lnTo>
                      <a:pt x="2260" y="3"/>
                    </a:lnTo>
                    <a:cubicBezTo>
                      <a:pt x="2219" y="1"/>
                      <a:pt x="2179" y="0"/>
                      <a:pt x="2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34089225" y="47687125"/>
                <a:ext cx="827025" cy="43425"/>
              </a:xfrm>
              <a:custGeom>
                <a:rect b="b" l="l" r="r" t="t"/>
                <a:pathLst>
                  <a:path extrusionOk="0" h="1737" w="33081">
                    <a:moveTo>
                      <a:pt x="1" y="0"/>
                    </a:moveTo>
                    <a:lnTo>
                      <a:pt x="33081"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34403486" y="47635850"/>
                <a:ext cx="931650" cy="145975"/>
              </a:xfrm>
              <a:custGeom>
                <a:rect b="b" l="l" r="r" t="t"/>
                <a:pathLst>
                  <a:path extrusionOk="0" h="5839" w="37266">
                    <a:moveTo>
                      <a:pt x="2197" y="1"/>
                    </a:moveTo>
                    <a:cubicBezTo>
                      <a:pt x="1068" y="43"/>
                      <a:pt x="105" y="817"/>
                      <a:pt x="42" y="1947"/>
                    </a:cubicBezTo>
                    <a:cubicBezTo>
                      <a:pt x="1" y="3076"/>
                      <a:pt x="858" y="4039"/>
                      <a:pt x="1988" y="4081"/>
                    </a:cubicBezTo>
                    <a:lnTo>
                      <a:pt x="35068" y="5838"/>
                    </a:lnTo>
                    <a:lnTo>
                      <a:pt x="35173" y="5838"/>
                    </a:lnTo>
                    <a:cubicBezTo>
                      <a:pt x="36282" y="5838"/>
                      <a:pt x="37161" y="4981"/>
                      <a:pt x="37224" y="3913"/>
                    </a:cubicBezTo>
                    <a:cubicBezTo>
                      <a:pt x="37265" y="2784"/>
                      <a:pt x="36408" y="1821"/>
                      <a:pt x="35278" y="1758"/>
                    </a:cubicBezTo>
                    <a:lnTo>
                      <a:pt x="21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33740825" y="48056950"/>
                <a:ext cx="718725" cy="43950"/>
              </a:xfrm>
              <a:custGeom>
                <a:rect b="b" l="l" r="r" t="t"/>
                <a:pathLst>
                  <a:path extrusionOk="0" h="1758" w="28749">
                    <a:moveTo>
                      <a:pt x="0" y="1758"/>
                    </a:moveTo>
                    <a:lnTo>
                      <a:pt x="28749"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34055636" y="48006050"/>
                <a:ext cx="824425" cy="146125"/>
              </a:xfrm>
              <a:custGeom>
                <a:rect b="b" l="l" r="r" t="t"/>
                <a:pathLst>
                  <a:path extrusionOk="0" h="5845" w="32977">
                    <a:moveTo>
                      <a:pt x="30892" y="1"/>
                    </a:moveTo>
                    <a:cubicBezTo>
                      <a:pt x="30841" y="1"/>
                      <a:pt x="30789" y="3"/>
                      <a:pt x="30738" y="7"/>
                    </a:cubicBezTo>
                    <a:lnTo>
                      <a:pt x="1988" y="1764"/>
                    </a:lnTo>
                    <a:cubicBezTo>
                      <a:pt x="859" y="1827"/>
                      <a:pt x="1" y="2810"/>
                      <a:pt x="84" y="3919"/>
                    </a:cubicBezTo>
                    <a:cubicBezTo>
                      <a:pt x="147" y="5007"/>
                      <a:pt x="1047" y="5844"/>
                      <a:pt x="2114" y="5844"/>
                    </a:cubicBezTo>
                    <a:lnTo>
                      <a:pt x="2240" y="5844"/>
                    </a:lnTo>
                    <a:lnTo>
                      <a:pt x="30989" y="4087"/>
                    </a:lnTo>
                    <a:cubicBezTo>
                      <a:pt x="32118" y="4003"/>
                      <a:pt x="32976" y="3041"/>
                      <a:pt x="32893" y="1911"/>
                    </a:cubicBezTo>
                    <a:cubicBezTo>
                      <a:pt x="32833" y="832"/>
                      <a:pt x="31972" y="1"/>
                      <a:pt x="30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31934075" y="47229925"/>
                <a:ext cx="675325" cy="42925"/>
              </a:xfrm>
              <a:custGeom>
                <a:rect b="b" l="l" r="r" t="t"/>
                <a:pathLst>
                  <a:path extrusionOk="0" h="1717" w="27013">
                    <a:moveTo>
                      <a:pt x="0" y="1"/>
                    </a:moveTo>
                    <a:lnTo>
                      <a:pt x="27013" y="171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32387031" y="47179125"/>
                <a:ext cx="781000" cy="145525"/>
              </a:xfrm>
              <a:custGeom>
                <a:rect b="b" l="l" r="r" t="t"/>
                <a:pathLst>
                  <a:path extrusionOk="0" h="5821" w="31240">
                    <a:moveTo>
                      <a:pt x="2142" y="0"/>
                    </a:moveTo>
                    <a:cubicBezTo>
                      <a:pt x="1064" y="0"/>
                      <a:pt x="165" y="817"/>
                      <a:pt x="85" y="1907"/>
                    </a:cubicBezTo>
                    <a:cubicBezTo>
                      <a:pt x="1" y="3037"/>
                      <a:pt x="859" y="4000"/>
                      <a:pt x="1989" y="4083"/>
                    </a:cubicBezTo>
                    <a:lnTo>
                      <a:pt x="28980" y="5820"/>
                    </a:lnTo>
                    <a:lnTo>
                      <a:pt x="29106" y="5820"/>
                    </a:lnTo>
                    <a:cubicBezTo>
                      <a:pt x="30173" y="5820"/>
                      <a:pt x="31072" y="4983"/>
                      <a:pt x="31156" y="3916"/>
                    </a:cubicBezTo>
                    <a:cubicBezTo>
                      <a:pt x="31240" y="2786"/>
                      <a:pt x="30361" y="1824"/>
                      <a:pt x="29231" y="1740"/>
                    </a:cubicBezTo>
                    <a:lnTo>
                      <a:pt x="2261" y="3"/>
                    </a:lnTo>
                    <a:cubicBezTo>
                      <a:pt x="2221" y="1"/>
                      <a:pt x="2181" y="0"/>
                      <a:pt x="21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32456650" y="47687125"/>
                <a:ext cx="828075" cy="43425"/>
              </a:xfrm>
              <a:custGeom>
                <a:rect b="b" l="l" r="r" t="t"/>
                <a:pathLst>
                  <a:path extrusionOk="0" h="1737" w="33123">
                    <a:moveTo>
                      <a:pt x="0" y="0"/>
                    </a:moveTo>
                    <a:lnTo>
                      <a:pt x="33123"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32770386" y="47635850"/>
                <a:ext cx="932150" cy="145975"/>
              </a:xfrm>
              <a:custGeom>
                <a:rect b="b" l="l" r="r" t="t"/>
                <a:pathLst>
                  <a:path extrusionOk="0" h="5839" w="37286">
                    <a:moveTo>
                      <a:pt x="2218" y="1"/>
                    </a:moveTo>
                    <a:cubicBezTo>
                      <a:pt x="1067" y="43"/>
                      <a:pt x="126" y="817"/>
                      <a:pt x="63" y="1947"/>
                    </a:cubicBezTo>
                    <a:cubicBezTo>
                      <a:pt x="0" y="3076"/>
                      <a:pt x="879" y="4039"/>
                      <a:pt x="1988" y="4081"/>
                    </a:cubicBezTo>
                    <a:lnTo>
                      <a:pt x="35089" y="5838"/>
                    </a:lnTo>
                    <a:lnTo>
                      <a:pt x="35194" y="5838"/>
                    </a:lnTo>
                    <a:cubicBezTo>
                      <a:pt x="36261" y="5838"/>
                      <a:pt x="37181" y="4981"/>
                      <a:pt x="37223" y="3913"/>
                    </a:cubicBezTo>
                    <a:cubicBezTo>
                      <a:pt x="37286" y="2784"/>
                      <a:pt x="36428" y="1821"/>
                      <a:pt x="35298" y="1758"/>
                    </a:cubicBez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32108275" y="48056950"/>
                <a:ext cx="718750" cy="43950"/>
              </a:xfrm>
              <a:custGeom>
                <a:rect b="b" l="l" r="r" t="t"/>
                <a:pathLst>
                  <a:path extrusionOk="0" h="1758" w="28750">
                    <a:moveTo>
                      <a:pt x="1" y="1758"/>
                    </a:moveTo>
                    <a:lnTo>
                      <a:pt x="28750"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32423061" y="48006050"/>
                <a:ext cx="824400" cy="146125"/>
              </a:xfrm>
              <a:custGeom>
                <a:rect b="b" l="l" r="r" t="t"/>
                <a:pathLst>
                  <a:path extrusionOk="0" h="5845" w="32976">
                    <a:moveTo>
                      <a:pt x="30892" y="1"/>
                    </a:moveTo>
                    <a:cubicBezTo>
                      <a:pt x="30841" y="1"/>
                      <a:pt x="30789" y="3"/>
                      <a:pt x="30737" y="7"/>
                    </a:cubicBezTo>
                    <a:lnTo>
                      <a:pt x="1988" y="1764"/>
                    </a:lnTo>
                    <a:cubicBezTo>
                      <a:pt x="858" y="1827"/>
                      <a:pt x="0" y="2810"/>
                      <a:pt x="84" y="3919"/>
                    </a:cubicBezTo>
                    <a:cubicBezTo>
                      <a:pt x="168" y="5007"/>
                      <a:pt x="1047" y="5844"/>
                      <a:pt x="2114" y="5844"/>
                    </a:cubicBezTo>
                    <a:lnTo>
                      <a:pt x="2260" y="5844"/>
                    </a:lnTo>
                    <a:lnTo>
                      <a:pt x="30988" y="4087"/>
                    </a:lnTo>
                    <a:cubicBezTo>
                      <a:pt x="32118" y="4003"/>
                      <a:pt x="32976" y="3041"/>
                      <a:pt x="32913" y="1911"/>
                    </a:cubicBezTo>
                    <a:cubicBezTo>
                      <a:pt x="32833" y="832"/>
                      <a:pt x="31971" y="1"/>
                      <a:pt x="30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0670825" y="47687125"/>
                <a:ext cx="674825" cy="43425"/>
              </a:xfrm>
              <a:custGeom>
                <a:rect b="b" l="l" r="r" t="t"/>
                <a:pathLst>
                  <a:path extrusionOk="0" h="1737" w="26993">
                    <a:moveTo>
                      <a:pt x="1" y="0"/>
                    </a:moveTo>
                    <a:lnTo>
                      <a:pt x="26992"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30723650" y="47635575"/>
                <a:ext cx="780475" cy="146250"/>
              </a:xfrm>
              <a:custGeom>
                <a:rect b="b" l="l" r="r" t="t"/>
                <a:pathLst>
                  <a:path extrusionOk="0" h="5850" w="31219">
                    <a:moveTo>
                      <a:pt x="2033" y="0"/>
                    </a:moveTo>
                    <a:cubicBezTo>
                      <a:pt x="994" y="0"/>
                      <a:pt x="142" y="876"/>
                      <a:pt x="63" y="1937"/>
                    </a:cubicBezTo>
                    <a:cubicBezTo>
                      <a:pt x="0" y="3046"/>
                      <a:pt x="858" y="4029"/>
                      <a:pt x="1988" y="4092"/>
                    </a:cubicBezTo>
                    <a:lnTo>
                      <a:pt x="28980" y="5849"/>
                    </a:lnTo>
                    <a:lnTo>
                      <a:pt x="29105" y="5849"/>
                    </a:lnTo>
                    <a:cubicBezTo>
                      <a:pt x="30172" y="5849"/>
                      <a:pt x="31072" y="5012"/>
                      <a:pt x="31135" y="3945"/>
                    </a:cubicBezTo>
                    <a:cubicBezTo>
                      <a:pt x="31218" y="2815"/>
                      <a:pt x="30361" y="1853"/>
                      <a:pt x="29231" y="1769"/>
                    </a:cubicBezTo>
                    <a:lnTo>
                      <a:pt x="2239" y="12"/>
                    </a:lnTo>
                    <a:cubicBezTo>
                      <a:pt x="2170" y="4"/>
                      <a:pt x="2101" y="0"/>
                      <a:pt x="20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31193375" y="48144300"/>
                <a:ext cx="827025" cy="43425"/>
              </a:xfrm>
              <a:custGeom>
                <a:rect b="b" l="l" r="r" t="t"/>
                <a:pathLst>
                  <a:path extrusionOk="0" h="1737" w="33081">
                    <a:moveTo>
                      <a:pt x="0" y="0"/>
                    </a:moveTo>
                    <a:lnTo>
                      <a:pt x="33080"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31245700" y="48093025"/>
                <a:ext cx="932175" cy="145975"/>
              </a:xfrm>
              <a:custGeom>
                <a:rect b="b" l="l" r="r" t="t"/>
                <a:pathLst>
                  <a:path extrusionOk="0" h="5839" w="37287">
                    <a:moveTo>
                      <a:pt x="2198" y="1"/>
                    </a:moveTo>
                    <a:cubicBezTo>
                      <a:pt x="1089" y="22"/>
                      <a:pt x="105" y="817"/>
                      <a:pt x="63" y="1947"/>
                    </a:cubicBezTo>
                    <a:cubicBezTo>
                      <a:pt x="1" y="3056"/>
                      <a:pt x="879" y="4039"/>
                      <a:pt x="1988" y="4081"/>
                    </a:cubicBezTo>
                    <a:lnTo>
                      <a:pt x="35090" y="5839"/>
                    </a:lnTo>
                    <a:lnTo>
                      <a:pt x="35173" y="5839"/>
                    </a:lnTo>
                    <a:cubicBezTo>
                      <a:pt x="36261" y="5839"/>
                      <a:pt x="37161" y="5002"/>
                      <a:pt x="37224" y="3893"/>
                    </a:cubicBezTo>
                    <a:cubicBezTo>
                      <a:pt x="37287" y="2784"/>
                      <a:pt x="36408" y="1800"/>
                      <a:pt x="35299" y="1759"/>
                    </a:cubicBezTo>
                    <a:lnTo>
                      <a:pt x="21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30845525" y="48514125"/>
                <a:ext cx="718750" cy="43950"/>
              </a:xfrm>
              <a:custGeom>
                <a:rect b="b" l="l" r="r" t="t"/>
                <a:pathLst>
                  <a:path extrusionOk="0" h="1758" w="28750">
                    <a:moveTo>
                      <a:pt x="0" y="1758"/>
                    </a:moveTo>
                    <a:lnTo>
                      <a:pt x="28749"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30898375" y="48463250"/>
                <a:ext cx="824425" cy="145575"/>
              </a:xfrm>
              <a:custGeom>
                <a:rect b="b" l="l" r="r" t="t"/>
                <a:pathLst>
                  <a:path extrusionOk="0" h="5823" w="32977">
                    <a:moveTo>
                      <a:pt x="30895" y="0"/>
                    </a:moveTo>
                    <a:cubicBezTo>
                      <a:pt x="30843" y="0"/>
                      <a:pt x="30791" y="2"/>
                      <a:pt x="30738" y="6"/>
                    </a:cubicBezTo>
                    <a:lnTo>
                      <a:pt x="1989" y="1743"/>
                    </a:lnTo>
                    <a:cubicBezTo>
                      <a:pt x="859" y="1826"/>
                      <a:pt x="1" y="2789"/>
                      <a:pt x="85" y="3919"/>
                    </a:cubicBezTo>
                    <a:cubicBezTo>
                      <a:pt x="147" y="4986"/>
                      <a:pt x="1047" y="5823"/>
                      <a:pt x="2114" y="5823"/>
                    </a:cubicBezTo>
                    <a:lnTo>
                      <a:pt x="2240" y="5823"/>
                    </a:lnTo>
                    <a:lnTo>
                      <a:pt x="30989" y="4086"/>
                    </a:lnTo>
                    <a:cubicBezTo>
                      <a:pt x="32119" y="4002"/>
                      <a:pt x="32977" y="3040"/>
                      <a:pt x="32893" y="1910"/>
                    </a:cubicBezTo>
                    <a:cubicBezTo>
                      <a:pt x="32833" y="831"/>
                      <a:pt x="31991" y="0"/>
                      <a:pt x="308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30866975" y="48971825"/>
                <a:ext cx="674800" cy="42925"/>
              </a:xfrm>
              <a:custGeom>
                <a:rect b="b" l="l" r="r" t="t"/>
                <a:pathLst>
                  <a:path extrusionOk="0" h="1717" w="26992">
                    <a:moveTo>
                      <a:pt x="0" y="1"/>
                    </a:moveTo>
                    <a:lnTo>
                      <a:pt x="26992" y="1716"/>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30919800" y="48921000"/>
                <a:ext cx="780450" cy="145525"/>
              </a:xfrm>
              <a:custGeom>
                <a:rect b="b" l="l" r="r" t="t"/>
                <a:pathLst>
                  <a:path extrusionOk="0" h="5821" w="31218">
                    <a:moveTo>
                      <a:pt x="2116" y="1"/>
                    </a:moveTo>
                    <a:cubicBezTo>
                      <a:pt x="1003" y="1"/>
                      <a:pt x="144" y="818"/>
                      <a:pt x="63" y="1908"/>
                    </a:cubicBezTo>
                    <a:cubicBezTo>
                      <a:pt x="0" y="3038"/>
                      <a:pt x="858" y="4000"/>
                      <a:pt x="1988" y="4084"/>
                    </a:cubicBezTo>
                    <a:lnTo>
                      <a:pt x="28979" y="5821"/>
                    </a:lnTo>
                    <a:lnTo>
                      <a:pt x="29105" y="5821"/>
                    </a:lnTo>
                    <a:cubicBezTo>
                      <a:pt x="30172" y="5821"/>
                      <a:pt x="31093" y="4984"/>
                      <a:pt x="31134" y="3917"/>
                    </a:cubicBezTo>
                    <a:cubicBezTo>
                      <a:pt x="31218" y="2787"/>
                      <a:pt x="30360" y="1824"/>
                      <a:pt x="29230" y="1741"/>
                    </a:cubicBezTo>
                    <a:lnTo>
                      <a:pt x="2239" y="4"/>
                    </a:lnTo>
                    <a:cubicBezTo>
                      <a:pt x="2198" y="2"/>
                      <a:pt x="2156" y="1"/>
                      <a:pt x="2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31389550" y="49429000"/>
                <a:ext cx="827025" cy="43450"/>
              </a:xfrm>
              <a:custGeom>
                <a:rect b="b" l="l" r="r" t="t"/>
                <a:pathLst>
                  <a:path extrusionOk="0" h="1738" w="33081">
                    <a:moveTo>
                      <a:pt x="1" y="1"/>
                    </a:moveTo>
                    <a:lnTo>
                      <a:pt x="33081" y="173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31441850" y="49377750"/>
                <a:ext cx="932175" cy="145950"/>
              </a:xfrm>
              <a:custGeom>
                <a:rect b="b" l="l" r="r" t="t"/>
                <a:pathLst>
                  <a:path extrusionOk="0" h="5838" w="37287">
                    <a:moveTo>
                      <a:pt x="2197" y="0"/>
                    </a:moveTo>
                    <a:cubicBezTo>
                      <a:pt x="1046" y="42"/>
                      <a:pt x="105" y="816"/>
                      <a:pt x="63" y="1946"/>
                    </a:cubicBezTo>
                    <a:cubicBezTo>
                      <a:pt x="0" y="3076"/>
                      <a:pt x="879" y="4039"/>
                      <a:pt x="1988" y="4080"/>
                    </a:cubicBezTo>
                    <a:lnTo>
                      <a:pt x="35089" y="5838"/>
                    </a:lnTo>
                    <a:lnTo>
                      <a:pt x="35173" y="5838"/>
                    </a:lnTo>
                    <a:cubicBezTo>
                      <a:pt x="36282" y="5838"/>
                      <a:pt x="37161" y="4980"/>
                      <a:pt x="37223" y="3913"/>
                    </a:cubicBezTo>
                    <a:cubicBezTo>
                      <a:pt x="37286" y="2783"/>
                      <a:pt x="36407" y="1821"/>
                      <a:pt x="35298" y="1758"/>
                    </a:cubicBezTo>
                    <a:lnTo>
                      <a:pt x="2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31040650" y="49798825"/>
                <a:ext cx="718225" cy="43975"/>
              </a:xfrm>
              <a:custGeom>
                <a:rect b="b" l="l" r="r" t="t"/>
                <a:pathLst>
                  <a:path extrusionOk="0" h="1759" w="28729">
                    <a:moveTo>
                      <a:pt x="1" y="1758"/>
                    </a:moveTo>
                    <a:lnTo>
                      <a:pt x="28729"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31094000" y="49747950"/>
                <a:ext cx="824925" cy="146100"/>
              </a:xfrm>
              <a:custGeom>
                <a:rect b="b" l="l" r="r" t="t"/>
                <a:pathLst>
                  <a:path extrusionOk="0" h="5844" w="32997">
                    <a:moveTo>
                      <a:pt x="30892" y="1"/>
                    </a:moveTo>
                    <a:cubicBezTo>
                      <a:pt x="30841" y="1"/>
                      <a:pt x="30789" y="2"/>
                      <a:pt x="30737" y="6"/>
                    </a:cubicBezTo>
                    <a:lnTo>
                      <a:pt x="1988" y="1764"/>
                    </a:lnTo>
                    <a:cubicBezTo>
                      <a:pt x="858" y="1827"/>
                      <a:pt x="0" y="2810"/>
                      <a:pt x="84" y="3919"/>
                    </a:cubicBezTo>
                    <a:cubicBezTo>
                      <a:pt x="168" y="5007"/>
                      <a:pt x="1047" y="5844"/>
                      <a:pt x="2135" y="5844"/>
                    </a:cubicBezTo>
                    <a:lnTo>
                      <a:pt x="2260" y="5844"/>
                    </a:lnTo>
                    <a:lnTo>
                      <a:pt x="30988" y="4086"/>
                    </a:lnTo>
                    <a:cubicBezTo>
                      <a:pt x="32118" y="4003"/>
                      <a:pt x="32997" y="3040"/>
                      <a:pt x="32913" y="1910"/>
                    </a:cubicBezTo>
                    <a:cubicBezTo>
                      <a:pt x="32833" y="831"/>
                      <a:pt x="31971" y="1"/>
                      <a:pt x="30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32086300" y="49559775"/>
                <a:ext cx="675325" cy="42925"/>
              </a:xfrm>
              <a:custGeom>
                <a:rect b="b" l="l" r="r" t="t"/>
                <a:pathLst>
                  <a:path extrusionOk="0" h="1717" w="27013">
                    <a:moveTo>
                      <a:pt x="0" y="1"/>
                    </a:moveTo>
                    <a:lnTo>
                      <a:pt x="27013" y="1716"/>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32400561" y="49508300"/>
                <a:ext cx="780450" cy="146175"/>
              </a:xfrm>
              <a:custGeom>
                <a:rect b="b" l="l" r="r" t="t"/>
                <a:pathLst>
                  <a:path extrusionOk="0" h="5847" w="31218">
                    <a:moveTo>
                      <a:pt x="2057" y="1"/>
                    </a:moveTo>
                    <a:cubicBezTo>
                      <a:pt x="990" y="1"/>
                      <a:pt x="142" y="864"/>
                      <a:pt x="63" y="1934"/>
                    </a:cubicBezTo>
                    <a:cubicBezTo>
                      <a:pt x="0" y="3043"/>
                      <a:pt x="858" y="4027"/>
                      <a:pt x="1988" y="4089"/>
                    </a:cubicBezTo>
                    <a:lnTo>
                      <a:pt x="28979" y="5847"/>
                    </a:lnTo>
                    <a:lnTo>
                      <a:pt x="29105" y="5847"/>
                    </a:lnTo>
                    <a:cubicBezTo>
                      <a:pt x="30172" y="5847"/>
                      <a:pt x="31072" y="5010"/>
                      <a:pt x="31134" y="3943"/>
                    </a:cubicBezTo>
                    <a:cubicBezTo>
                      <a:pt x="31218" y="2813"/>
                      <a:pt x="30360" y="1851"/>
                      <a:pt x="29230" y="1767"/>
                    </a:cubicBezTo>
                    <a:lnTo>
                      <a:pt x="2239" y="9"/>
                    </a:lnTo>
                    <a:cubicBezTo>
                      <a:pt x="2178" y="4"/>
                      <a:pt x="2117" y="1"/>
                      <a:pt x="2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32608875" y="50016950"/>
                <a:ext cx="827550" cy="43450"/>
              </a:xfrm>
              <a:custGeom>
                <a:rect b="b" l="l" r="r" t="t"/>
                <a:pathLst>
                  <a:path extrusionOk="0" h="1738" w="33102">
                    <a:moveTo>
                      <a:pt x="1" y="1"/>
                    </a:moveTo>
                    <a:lnTo>
                      <a:pt x="33102" y="173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32922611" y="49965700"/>
                <a:ext cx="932175" cy="145975"/>
              </a:xfrm>
              <a:custGeom>
                <a:rect b="b" l="l" r="r" t="t"/>
                <a:pathLst>
                  <a:path extrusionOk="0" h="5839" w="37287">
                    <a:moveTo>
                      <a:pt x="2197" y="0"/>
                    </a:moveTo>
                    <a:cubicBezTo>
                      <a:pt x="1109" y="21"/>
                      <a:pt x="105" y="817"/>
                      <a:pt x="63" y="1946"/>
                    </a:cubicBezTo>
                    <a:cubicBezTo>
                      <a:pt x="0" y="3055"/>
                      <a:pt x="858" y="4039"/>
                      <a:pt x="1988" y="4081"/>
                    </a:cubicBezTo>
                    <a:lnTo>
                      <a:pt x="35068" y="5838"/>
                    </a:lnTo>
                    <a:lnTo>
                      <a:pt x="35173" y="5838"/>
                    </a:lnTo>
                    <a:cubicBezTo>
                      <a:pt x="36261" y="5838"/>
                      <a:pt x="37140" y="4980"/>
                      <a:pt x="37223" y="3892"/>
                    </a:cubicBezTo>
                    <a:cubicBezTo>
                      <a:pt x="37286" y="2783"/>
                      <a:pt x="36407" y="1800"/>
                      <a:pt x="35277" y="1758"/>
                    </a:cubicBezTo>
                    <a:lnTo>
                      <a:pt x="2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32260500" y="50386775"/>
                <a:ext cx="718750" cy="43975"/>
              </a:xfrm>
              <a:custGeom>
                <a:rect b="b" l="l" r="r" t="t"/>
                <a:pathLst>
                  <a:path extrusionOk="0" h="1759" w="28750">
                    <a:moveTo>
                      <a:pt x="1" y="1759"/>
                    </a:moveTo>
                    <a:lnTo>
                      <a:pt x="28750"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32575286" y="50335825"/>
                <a:ext cx="824425" cy="145675"/>
              </a:xfrm>
              <a:custGeom>
                <a:rect b="b" l="l" r="r" t="t"/>
                <a:pathLst>
                  <a:path extrusionOk="0" h="5827" w="32977">
                    <a:moveTo>
                      <a:pt x="30923" y="1"/>
                    </a:moveTo>
                    <a:cubicBezTo>
                      <a:pt x="30862" y="1"/>
                      <a:pt x="30800" y="4"/>
                      <a:pt x="30737" y="9"/>
                    </a:cubicBezTo>
                    <a:lnTo>
                      <a:pt x="1988" y="1746"/>
                    </a:lnTo>
                    <a:cubicBezTo>
                      <a:pt x="858" y="1830"/>
                      <a:pt x="1" y="2792"/>
                      <a:pt x="84" y="3922"/>
                    </a:cubicBezTo>
                    <a:cubicBezTo>
                      <a:pt x="168" y="4989"/>
                      <a:pt x="1047" y="5826"/>
                      <a:pt x="2114" y="5826"/>
                    </a:cubicBezTo>
                    <a:lnTo>
                      <a:pt x="2260" y="5826"/>
                    </a:lnTo>
                    <a:lnTo>
                      <a:pt x="30988" y="4090"/>
                    </a:lnTo>
                    <a:cubicBezTo>
                      <a:pt x="32118" y="4006"/>
                      <a:pt x="32976" y="3043"/>
                      <a:pt x="32892" y="1913"/>
                    </a:cubicBezTo>
                    <a:cubicBezTo>
                      <a:pt x="32833" y="845"/>
                      <a:pt x="31988" y="1"/>
                      <a:pt x="309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34002375" y="49450450"/>
                <a:ext cx="674800" cy="43975"/>
              </a:xfrm>
              <a:custGeom>
                <a:rect b="b" l="l" r="r" t="t"/>
                <a:pathLst>
                  <a:path extrusionOk="0" h="1759" w="26992">
                    <a:moveTo>
                      <a:pt x="0" y="1"/>
                    </a:moveTo>
                    <a:lnTo>
                      <a:pt x="26992" y="175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34317186" y="49399625"/>
                <a:ext cx="780475" cy="145525"/>
              </a:xfrm>
              <a:custGeom>
                <a:rect b="b" l="l" r="r" t="t"/>
                <a:pathLst>
                  <a:path extrusionOk="0" h="5821" w="31219">
                    <a:moveTo>
                      <a:pt x="2123" y="1"/>
                    </a:moveTo>
                    <a:cubicBezTo>
                      <a:pt x="1062" y="1"/>
                      <a:pt x="145" y="818"/>
                      <a:pt x="85" y="1908"/>
                    </a:cubicBezTo>
                    <a:cubicBezTo>
                      <a:pt x="1" y="3038"/>
                      <a:pt x="859" y="4001"/>
                      <a:pt x="1989" y="4084"/>
                    </a:cubicBezTo>
                    <a:lnTo>
                      <a:pt x="28980" y="5821"/>
                    </a:lnTo>
                    <a:lnTo>
                      <a:pt x="29106" y="5821"/>
                    </a:lnTo>
                    <a:cubicBezTo>
                      <a:pt x="30173" y="5821"/>
                      <a:pt x="31093" y="4984"/>
                      <a:pt x="31156" y="3917"/>
                    </a:cubicBezTo>
                    <a:cubicBezTo>
                      <a:pt x="31219" y="2787"/>
                      <a:pt x="30361" y="1824"/>
                      <a:pt x="29231" y="1741"/>
                    </a:cubicBezTo>
                    <a:lnTo>
                      <a:pt x="2240" y="4"/>
                    </a:lnTo>
                    <a:cubicBezTo>
                      <a:pt x="2201" y="2"/>
                      <a:pt x="2162" y="1"/>
                      <a:pt x="2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34524950" y="49908150"/>
                <a:ext cx="827550" cy="43450"/>
              </a:xfrm>
              <a:custGeom>
                <a:rect b="b" l="l" r="r" t="t"/>
                <a:pathLst>
                  <a:path extrusionOk="0" h="1738" w="33102">
                    <a:moveTo>
                      <a:pt x="1" y="1"/>
                    </a:moveTo>
                    <a:lnTo>
                      <a:pt x="33102" y="173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34839211" y="49856375"/>
                <a:ext cx="932150" cy="145975"/>
              </a:xfrm>
              <a:custGeom>
                <a:rect b="b" l="l" r="r" t="t"/>
                <a:pathLst>
                  <a:path extrusionOk="0" h="5839" w="37286">
                    <a:moveTo>
                      <a:pt x="2218" y="0"/>
                    </a:moveTo>
                    <a:cubicBezTo>
                      <a:pt x="1067" y="63"/>
                      <a:pt x="126" y="816"/>
                      <a:pt x="63" y="1946"/>
                    </a:cubicBezTo>
                    <a:cubicBezTo>
                      <a:pt x="0" y="3076"/>
                      <a:pt x="879" y="4039"/>
                      <a:pt x="1988" y="4081"/>
                    </a:cubicBezTo>
                    <a:lnTo>
                      <a:pt x="35089" y="5838"/>
                    </a:lnTo>
                    <a:lnTo>
                      <a:pt x="35194" y="5838"/>
                    </a:lnTo>
                    <a:cubicBezTo>
                      <a:pt x="36282" y="5838"/>
                      <a:pt x="37181" y="5001"/>
                      <a:pt x="37223" y="3913"/>
                    </a:cubicBezTo>
                    <a:cubicBezTo>
                      <a:pt x="37286" y="2783"/>
                      <a:pt x="36428" y="1821"/>
                      <a:pt x="35298" y="1758"/>
                    </a:cubicBez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34176050" y="50278500"/>
                <a:ext cx="718225" cy="42925"/>
              </a:xfrm>
              <a:custGeom>
                <a:rect b="b" l="l" r="r" t="t"/>
                <a:pathLst>
                  <a:path extrusionOk="0" h="1717" w="28729">
                    <a:moveTo>
                      <a:pt x="1" y="1717"/>
                    </a:moveTo>
                    <a:lnTo>
                      <a:pt x="28729"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34491361" y="50226650"/>
                <a:ext cx="824925" cy="146025"/>
              </a:xfrm>
              <a:custGeom>
                <a:rect b="b" l="l" r="r" t="t"/>
                <a:pathLst>
                  <a:path extrusionOk="0" h="5841" w="32997">
                    <a:moveTo>
                      <a:pt x="30860" y="0"/>
                    </a:moveTo>
                    <a:cubicBezTo>
                      <a:pt x="30820" y="0"/>
                      <a:pt x="30779" y="1"/>
                      <a:pt x="30737" y="3"/>
                    </a:cubicBezTo>
                    <a:lnTo>
                      <a:pt x="1988" y="1740"/>
                    </a:lnTo>
                    <a:cubicBezTo>
                      <a:pt x="879" y="1824"/>
                      <a:pt x="0" y="2786"/>
                      <a:pt x="84" y="3916"/>
                    </a:cubicBezTo>
                    <a:cubicBezTo>
                      <a:pt x="168" y="5004"/>
                      <a:pt x="1047" y="5841"/>
                      <a:pt x="2135" y="5841"/>
                    </a:cubicBezTo>
                    <a:lnTo>
                      <a:pt x="2260" y="5841"/>
                    </a:lnTo>
                    <a:lnTo>
                      <a:pt x="31009" y="4083"/>
                    </a:lnTo>
                    <a:cubicBezTo>
                      <a:pt x="32118" y="4000"/>
                      <a:pt x="32997" y="3037"/>
                      <a:pt x="32913" y="1907"/>
                    </a:cubicBezTo>
                    <a:cubicBezTo>
                      <a:pt x="32832" y="817"/>
                      <a:pt x="31973" y="0"/>
                      <a:pt x="308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32847925" y="48405850"/>
                <a:ext cx="674300" cy="43425"/>
              </a:xfrm>
              <a:custGeom>
                <a:rect b="b" l="l" r="r" t="t"/>
                <a:pathLst>
                  <a:path extrusionOk="0" h="1737" w="26972">
                    <a:moveTo>
                      <a:pt x="1" y="0"/>
                    </a:moveTo>
                    <a:lnTo>
                      <a:pt x="26971"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33163236" y="48354450"/>
                <a:ext cx="781000" cy="146100"/>
              </a:xfrm>
              <a:custGeom>
                <a:rect b="b" l="l" r="r" t="t"/>
                <a:pathLst>
                  <a:path extrusionOk="0" h="5844" w="31240">
                    <a:moveTo>
                      <a:pt x="2109" y="0"/>
                    </a:moveTo>
                    <a:cubicBezTo>
                      <a:pt x="1028" y="0"/>
                      <a:pt x="164" y="850"/>
                      <a:pt x="84" y="1910"/>
                    </a:cubicBezTo>
                    <a:cubicBezTo>
                      <a:pt x="0" y="3040"/>
                      <a:pt x="858" y="4002"/>
                      <a:pt x="1988" y="4086"/>
                    </a:cubicBezTo>
                    <a:lnTo>
                      <a:pt x="28980" y="5843"/>
                    </a:lnTo>
                    <a:lnTo>
                      <a:pt x="29105" y="5843"/>
                    </a:lnTo>
                    <a:cubicBezTo>
                      <a:pt x="30193" y="5843"/>
                      <a:pt x="31093" y="5006"/>
                      <a:pt x="31156" y="3939"/>
                    </a:cubicBezTo>
                    <a:cubicBezTo>
                      <a:pt x="31239" y="2810"/>
                      <a:pt x="30361" y="1847"/>
                      <a:pt x="29252" y="1763"/>
                    </a:cubicBezTo>
                    <a:lnTo>
                      <a:pt x="2260" y="6"/>
                    </a:lnTo>
                    <a:cubicBezTo>
                      <a:pt x="2209" y="2"/>
                      <a:pt x="2159" y="0"/>
                      <a:pt x="2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33370500" y="48862500"/>
                <a:ext cx="827050" cy="43975"/>
              </a:xfrm>
              <a:custGeom>
                <a:rect b="b" l="l" r="r" t="t"/>
                <a:pathLst>
                  <a:path extrusionOk="0" h="1759" w="33082">
                    <a:moveTo>
                      <a:pt x="1" y="1"/>
                    </a:moveTo>
                    <a:lnTo>
                      <a:pt x="33081" y="175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33684761" y="48811750"/>
                <a:ext cx="931650" cy="145975"/>
              </a:xfrm>
              <a:custGeom>
                <a:rect b="b" l="l" r="r" t="t"/>
                <a:pathLst>
                  <a:path extrusionOk="0" h="5839" w="37266">
                    <a:moveTo>
                      <a:pt x="2198" y="1"/>
                    </a:moveTo>
                    <a:cubicBezTo>
                      <a:pt x="1047" y="1"/>
                      <a:pt x="105" y="817"/>
                      <a:pt x="42" y="1926"/>
                    </a:cubicBezTo>
                    <a:cubicBezTo>
                      <a:pt x="1" y="3056"/>
                      <a:pt x="858" y="4018"/>
                      <a:pt x="1988" y="4081"/>
                    </a:cubicBezTo>
                    <a:lnTo>
                      <a:pt x="35069" y="5839"/>
                    </a:lnTo>
                    <a:lnTo>
                      <a:pt x="35173" y="5839"/>
                    </a:lnTo>
                    <a:cubicBezTo>
                      <a:pt x="36240" y="5839"/>
                      <a:pt x="37161" y="5002"/>
                      <a:pt x="37224" y="3893"/>
                    </a:cubicBezTo>
                    <a:cubicBezTo>
                      <a:pt x="37266" y="2763"/>
                      <a:pt x="36408" y="1800"/>
                      <a:pt x="35278" y="1759"/>
                    </a:cubicBezTo>
                    <a:lnTo>
                      <a:pt x="21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33022100" y="49232850"/>
                <a:ext cx="717700" cy="43450"/>
              </a:xfrm>
              <a:custGeom>
                <a:rect b="b" l="l" r="r" t="t"/>
                <a:pathLst>
                  <a:path extrusionOk="0" h="1738" w="28708">
                    <a:moveTo>
                      <a:pt x="0" y="1737"/>
                    </a:moveTo>
                    <a:lnTo>
                      <a:pt x="28707"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33336911" y="49181375"/>
                <a:ext cx="824425" cy="146175"/>
              </a:xfrm>
              <a:custGeom>
                <a:rect b="b" l="l" r="r" t="t"/>
                <a:pathLst>
                  <a:path extrusionOk="0" h="5847" w="32977">
                    <a:moveTo>
                      <a:pt x="30904" y="1"/>
                    </a:moveTo>
                    <a:cubicBezTo>
                      <a:pt x="30843" y="1"/>
                      <a:pt x="30780" y="3"/>
                      <a:pt x="30717" y="9"/>
                    </a:cubicBezTo>
                    <a:lnTo>
                      <a:pt x="1989" y="1767"/>
                    </a:lnTo>
                    <a:cubicBezTo>
                      <a:pt x="859" y="1850"/>
                      <a:pt x="1" y="2813"/>
                      <a:pt x="64" y="3943"/>
                    </a:cubicBezTo>
                    <a:cubicBezTo>
                      <a:pt x="147" y="5010"/>
                      <a:pt x="1047" y="5847"/>
                      <a:pt x="2114" y="5847"/>
                    </a:cubicBezTo>
                    <a:lnTo>
                      <a:pt x="2240" y="5847"/>
                    </a:lnTo>
                    <a:lnTo>
                      <a:pt x="30989" y="4089"/>
                    </a:lnTo>
                    <a:cubicBezTo>
                      <a:pt x="32119" y="4026"/>
                      <a:pt x="32976" y="3043"/>
                      <a:pt x="32893" y="1934"/>
                    </a:cubicBezTo>
                    <a:cubicBezTo>
                      <a:pt x="32813" y="864"/>
                      <a:pt x="32003" y="1"/>
                      <a:pt x="30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35047000" y="48405850"/>
                <a:ext cx="674825" cy="43425"/>
              </a:xfrm>
              <a:custGeom>
                <a:rect b="b" l="l" r="r" t="t"/>
                <a:pathLst>
                  <a:path extrusionOk="0" h="1737" w="26993">
                    <a:moveTo>
                      <a:pt x="1" y="0"/>
                    </a:moveTo>
                    <a:lnTo>
                      <a:pt x="26992" y="1737"/>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35362311" y="48354450"/>
                <a:ext cx="781000" cy="146100"/>
              </a:xfrm>
              <a:custGeom>
                <a:rect b="b" l="l" r="r" t="t"/>
                <a:pathLst>
                  <a:path extrusionOk="0" h="5844" w="31240">
                    <a:moveTo>
                      <a:pt x="2109" y="0"/>
                    </a:moveTo>
                    <a:cubicBezTo>
                      <a:pt x="1028" y="0"/>
                      <a:pt x="164" y="850"/>
                      <a:pt x="84" y="1910"/>
                    </a:cubicBezTo>
                    <a:cubicBezTo>
                      <a:pt x="1" y="3040"/>
                      <a:pt x="879" y="4002"/>
                      <a:pt x="1988" y="4086"/>
                    </a:cubicBezTo>
                    <a:lnTo>
                      <a:pt x="28980" y="5843"/>
                    </a:lnTo>
                    <a:lnTo>
                      <a:pt x="29126" y="5843"/>
                    </a:lnTo>
                    <a:cubicBezTo>
                      <a:pt x="30193" y="5843"/>
                      <a:pt x="31072" y="5006"/>
                      <a:pt x="31156" y="3939"/>
                    </a:cubicBezTo>
                    <a:cubicBezTo>
                      <a:pt x="31239" y="2810"/>
                      <a:pt x="30382" y="1847"/>
                      <a:pt x="29252" y="1763"/>
                    </a:cubicBezTo>
                    <a:lnTo>
                      <a:pt x="2260" y="6"/>
                    </a:lnTo>
                    <a:cubicBezTo>
                      <a:pt x="2209" y="2"/>
                      <a:pt x="2159" y="0"/>
                      <a:pt x="2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35569550" y="48862500"/>
                <a:ext cx="827025" cy="43975"/>
              </a:xfrm>
              <a:custGeom>
                <a:rect b="b" l="l" r="r" t="t"/>
                <a:pathLst>
                  <a:path extrusionOk="0" h="1759" w="33081">
                    <a:moveTo>
                      <a:pt x="0" y="1"/>
                    </a:moveTo>
                    <a:lnTo>
                      <a:pt x="33080" y="1758"/>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35883836" y="48811750"/>
                <a:ext cx="931650" cy="145975"/>
              </a:xfrm>
              <a:custGeom>
                <a:rect b="b" l="l" r="r" t="t"/>
                <a:pathLst>
                  <a:path extrusionOk="0" h="5839" w="37266">
                    <a:moveTo>
                      <a:pt x="2198" y="1"/>
                    </a:moveTo>
                    <a:cubicBezTo>
                      <a:pt x="1047" y="1"/>
                      <a:pt x="105" y="817"/>
                      <a:pt x="63" y="1926"/>
                    </a:cubicBezTo>
                    <a:cubicBezTo>
                      <a:pt x="1" y="3056"/>
                      <a:pt x="859" y="4018"/>
                      <a:pt x="1988" y="4081"/>
                    </a:cubicBezTo>
                    <a:lnTo>
                      <a:pt x="35069" y="5839"/>
                    </a:lnTo>
                    <a:lnTo>
                      <a:pt x="35173" y="5839"/>
                    </a:lnTo>
                    <a:cubicBezTo>
                      <a:pt x="36240" y="5839"/>
                      <a:pt x="37161" y="5002"/>
                      <a:pt x="37224" y="3893"/>
                    </a:cubicBezTo>
                    <a:cubicBezTo>
                      <a:pt x="37266" y="2763"/>
                      <a:pt x="36408" y="1800"/>
                      <a:pt x="35278" y="1759"/>
                    </a:cubicBezTo>
                    <a:lnTo>
                      <a:pt x="21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35221700" y="49232850"/>
                <a:ext cx="718750" cy="43450"/>
              </a:xfrm>
              <a:custGeom>
                <a:rect b="b" l="l" r="r" t="t"/>
                <a:pathLst>
                  <a:path extrusionOk="0" h="1738" w="28750">
                    <a:moveTo>
                      <a:pt x="0" y="1737"/>
                    </a:moveTo>
                    <a:lnTo>
                      <a:pt x="28749"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35536511" y="49181375"/>
                <a:ext cx="824425" cy="146175"/>
              </a:xfrm>
              <a:custGeom>
                <a:rect b="b" l="l" r="r" t="t"/>
                <a:pathLst>
                  <a:path extrusionOk="0" h="5847" w="32977">
                    <a:moveTo>
                      <a:pt x="30899" y="1"/>
                    </a:moveTo>
                    <a:cubicBezTo>
                      <a:pt x="30839" y="1"/>
                      <a:pt x="30778" y="3"/>
                      <a:pt x="30717" y="9"/>
                    </a:cubicBezTo>
                    <a:lnTo>
                      <a:pt x="1989" y="1767"/>
                    </a:lnTo>
                    <a:cubicBezTo>
                      <a:pt x="859" y="1850"/>
                      <a:pt x="1" y="2813"/>
                      <a:pt x="64" y="3943"/>
                    </a:cubicBezTo>
                    <a:cubicBezTo>
                      <a:pt x="147" y="5010"/>
                      <a:pt x="1047" y="5847"/>
                      <a:pt x="2114" y="5847"/>
                    </a:cubicBezTo>
                    <a:lnTo>
                      <a:pt x="2240" y="5847"/>
                    </a:lnTo>
                    <a:lnTo>
                      <a:pt x="30989" y="4089"/>
                    </a:lnTo>
                    <a:cubicBezTo>
                      <a:pt x="32119" y="4026"/>
                      <a:pt x="32977" y="3043"/>
                      <a:pt x="32893" y="1934"/>
                    </a:cubicBezTo>
                    <a:cubicBezTo>
                      <a:pt x="32814" y="864"/>
                      <a:pt x="31965" y="1"/>
                      <a:pt x="30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30671350" y="53491175"/>
                <a:ext cx="372475" cy="624750"/>
              </a:xfrm>
              <a:custGeom>
                <a:rect b="b" l="l" r="r" t="t"/>
                <a:pathLst>
                  <a:path extrusionOk="0" h="24990" w="14899">
                    <a:moveTo>
                      <a:pt x="12675" y="1"/>
                    </a:moveTo>
                    <a:cubicBezTo>
                      <a:pt x="12504" y="1"/>
                      <a:pt x="12330" y="23"/>
                      <a:pt x="12157" y="69"/>
                    </a:cubicBezTo>
                    <a:cubicBezTo>
                      <a:pt x="11655" y="195"/>
                      <a:pt x="1" y="3334"/>
                      <a:pt x="2344" y="23190"/>
                    </a:cubicBezTo>
                    <a:cubicBezTo>
                      <a:pt x="2449" y="24236"/>
                      <a:pt x="3349" y="24990"/>
                      <a:pt x="4353" y="24990"/>
                    </a:cubicBezTo>
                    <a:lnTo>
                      <a:pt x="4625" y="24990"/>
                    </a:lnTo>
                    <a:cubicBezTo>
                      <a:pt x="5713" y="24864"/>
                      <a:pt x="6529" y="23839"/>
                      <a:pt x="6403" y="22709"/>
                    </a:cubicBezTo>
                    <a:cubicBezTo>
                      <a:pt x="4499" y="6681"/>
                      <a:pt x="12764" y="4150"/>
                      <a:pt x="13183" y="4045"/>
                    </a:cubicBezTo>
                    <a:cubicBezTo>
                      <a:pt x="14250" y="3752"/>
                      <a:pt x="14898" y="2643"/>
                      <a:pt x="14647" y="1555"/>
                    </a:cubicBezTo>
                    <a:cubicBezTo>
                      <a:pt x="14401" y="622"/>
                      <a:pt x="13578" y="1"/>
                      <a:pt x="1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32739650" y="53023025"/>
                <a:ext cx="372475" cy="624725"/>
              </a:xfrm>
              <a:custGeom>
                <a:rect b="b" l="l" r="r" t="t"/>
                <a:pathLst>
                  <a:path extrusionOk="0" h="24989" w="14899">
                    <a:moveTo>
                      <a:pt x="12682" y="0"/>
                    </a:moveTo>
                    <a:cubicBezTo>
                      <a:pt x="12510" y="0"/>
                      <a:pt x="12334" y="22"/>
                      <a:pt x="12157" y="69"/>
                    </a:cubicBezTo>
                    <a:cubicBezTo>
                      <a:pt x="11676" y="194"/>
                      <a:pt x="1" y="3333"/>
                      <a:pt x="2344" y="23189"/>
                    </a:cubicBezTo>
                    <a:cubicBezTo>
                      <a:pt x="2449" y="24236"/>
                      <a:pt x="3349" y="24989"/>
                      <a:pt x="4374" y="24989"/>
                    </a:cubicBezTo>
                    <a:lnTo>
                      <a:pt x="4625" y="24989"/>
                    </a:lnTo>
                    <a:cubicBezTo>
                      <a:pt x="5734" y="24863"/>
                      <a:pt x="6529" y="23838"/>
                      <a:pt x="6403" y="22708"/>
                    </a:cubicBezTo>
                    <a:cubicBezTo>
                      <a:pt x="4499" y="6681"/>
                      <a:pt x="12764" y="4149"/>
                      <a:pt x="13183" y="4044"/>
                    </a:cubicBezTo>
                    <a:cubicBezTo>
                      <a:pt x="14250" y="3751"/>
                      <a:pt x="14898" y="2642"/>
                      <a:pt x="14647" y="1554"/>
                    </a:cubicBezTo>
                    <a:cubicBezTo>
                      <a:pt x="14401" y="622"/>
                      <a:pt x="13592" y="0"/>
                      <a:pt x="12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33123075" y="52935875"/>
                <a:ext cx="373000" cy="625050"/>
              </a:xfrm>
              <a:custGeom>
                <a:rect b="b" l="l" r="r" t="t"/>
                <a:pathLst>
                  <a:path extrusionOk="0" h="25002" w="14920">
                    <a:moveTo>
                      <a:pt x="12668" y="0"/>
                    </a:moveTo>
                    <a:cubicBezTo>
                      <a:pt x="12506" y="0"/>
                      <a:pt x="12342" y="20"/>
                      <a:pt x="12178" y="61"/>
                    </a:cubicBezTo>
                    <a:cubicBezTo>
                      <a:pt x="11676" y="207"/>
                      <a:pt x="1" y="3346"/>
                      <a:pt x="2365" y="23181"/>
                    </a:cubicBezTo>
                    <a:cubicBezTo>
                      <a:pt x="2470" y="24227"/>
                      <a:pt x="3349" y="25002"/>
                      <a:pt x="4374" y="25002"/>
                    </a:cubicBezTo>
                    <a:cubicBezTo>
                      <a:pt x="4430" y="25002"/>
                      <a:pt x="4485" y="24983"/>
                      <a:pt x="4554" y="24983"/>
                    </a:cubicBezTo>
                    <a:cubicBezTo>
                      <a:pt x="4588" y="24983"/>
                      <a:pt x="4625" y="24988"/>
                      <a:pt x="4667" y="25002"/>
                    </a:cubicBezTo>
                    <a:cubicBezTo>
                      <a:pt x="5797" y="24855"/>
                      <a:pt x="6571" y="23851"/>
                      <a:pt x="6445" y="22721"/>
                    </a:cubicBezTo>
                    <a:cubicBezTo>
                      <a:pt x="4541" y="6693"/>
                      <a:pt x="12806" y="4141"/>
                      <a:pt x="13183" y="4036"/>
                    </a:cubicBezTo>
                    <a:cubicBezTo>
                      <a:pt x="14271" y="3764"/>
                      <a:pt x="14919" y="2655"/>
                      <a:pt x="14647" y="1567"/>
                    </a:cubicBezTo>
                    <a:cubicBezTo>
                      <a:pt x="14416" y="625"/>
                      <a:pt x="13581" y="0"/>
                      <a:pt x="12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35565900" y="53451950"/>
                <a:ext cx="372975" cy="624725"/>
              </a:xfrm>
              <a:custGeom>
                <a:rect b="b" l="l" r="r" t="t"/>
                <a:pathLst>
                  <a:path extrusionOk="0" h="24989" w="14919">
                    <a:moveTo>
                      <a:pt x="12695" y="0"/>
                    </a:moveTo>
                    <a:cubicBezTo>
                      <a:pt x="12525" y="0"/>
                      <a:pt x="12351" y="23"/>
                      <a:pt x="12178" y="69"/>
                    </a:cubicBezTo>
                    <a:cubicBezTo>
                      <a:pt x="11676" y="195"/>
                      <a:pt x="1" y="3333"/>
                      <a:pt x="2365" y="23190"/>
                    </a:cubicBezTo>
                    <a:cubicBezTo>
                      <a:pt x="2469" y="24236"/>
                      <a:pt x="3348" y="24989"/>
                      <a:pt x="4374" y="24989"/>
                    </a:cubicBezTo>
                    <a:lnTo>
                      <a:pt x="4646" y="24989"/>
                    </a:lnTo>
                    <a:cubicBezTo>
                      <a:pt x="5734" y="24864"/>
                      <a:pt x="6550" y="23838"/>
                      <a:pt x="6424" y="22709"/>
                    </a:cubicBezTo>
                    <a:cubicBezTo>
                      <a:pt x="4499" y="6681"/>
                      <a:pt x="12806" y="4149"/>
                      <a:pt x="13182" y="4045"/>
                    </a:cubicBezTo>
                    <a:cubicBezTo>
                      <a:pt x="14270" y="3752"/>
                      <a:pt x="14919" y="2643"/>
                      <a:pt x="14647" y="1555"/>
                    </a:cubicBezTo>
                    <a:cubicBezTo>
                      <a:pt x="14418" y="622"/>
                      <a:pt x="13598" y="0"/>
                      <a:pt x="12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35948800" y="53364975"/>
                <a:ext cx="372450" cy="624875"/>
              </a:xfrm>
              <a:custGeom>
                <a:rect b="b" l="l" r="r" t="t"/>
                <a:pathLst>
                  <a:path extrusionOk="0" h="24995" w="14898">
                    <a:moveTo>
                      <a:pt x="12635" y="0"/>
                    </a:moveTo>
                    <a:cubicBezTo>
                      <a:pt x="12477" y="0"/>
                      <a:pt x="12317" y="18"/>
                      <a:pt x="12157" y="54"/>
                    </a:cubicBezTo>
                    <a:cubicBezTo>
                      <a:pt x="11655" y="200"/>
                      <a:pt x="0" y="3339"/>
                      <a:pt x="2344" y="23175"/>
                    </a:cubicBezTo>
                    <a:cubicBezTo>
                      <a:pt x="2448" y="24221"/>
                      <a:pt x="3348" y="24995"/>
                      <a:pt x="4373" y="24995"/>
                    </a:cubicBezTo>
                    <a:cubicBezTo>
                      <a:pt x="4415" y="24995"/>
                      <a:pt x="4466" y="24976"/>
                      <a:pt x="4527" y="24976"/>
                    </a:cubicBezTo>
                    <a:cubicBezTo>
                      <a:pt x="4557" y="24976"/>
                      <a:pt x="4590" y="24981"/>
                      <a:pt x="4625" y="24995"/>
                    </a:cubicBezTo>
                    <a:cubicBezTo>
                      <a:pt x="5733" y="24848"/>
                      <a:pt x="6529" y="23844"/>
                      <a:pt x="6403" y="22714"/>
                    </a:cubicBezTo>
                    <a:cubicBezTo>
                      <a:pt x="4499" y="6687"/>
                      <a:pt x="12764" y="4134"/>
                      <a:pt x="13182" y="4029"/>
                    </a:cubicBezTo>
                    <a:cubicBezTo>
                      <a:pt x="14249" y="3757"/>
                      <a:pt x="14898" y="2648"/>
                      <a:pt x="14647" y="1560"/>
                    </a:cubicBezTo>
                    <a:cubicBezTo>
                      <a:pt x="14396" y="612"/>
                      <a:pt x="13564" y="0"/>
                      <a:pt x="126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38276550" y="52994800"/>
                <a:ext cx="372450" cy="624700"/>
              </a:xfrm>
              <a:custGeom>
                <a:rect b="b" l="l" r="r" t="t"/>
                <a:pathLst>
                  <a:path extrusionOk="0" h="24988" w="14898">
                    <a:moveTo>
                      <a:pt x="12672" y="0"/>
                    </a:moveTo>
                    <a:cubicBezTo>
                      <a:pt x="12503" y="0"/>
                      <a:pt x="12330" y="22"/>
                      <a:pt x="12157" y="68"/>
                    </a:cubicBezTo>
                    <a:cubicBezTo>
                      <a:pt x="11655" y="194"/>
                      <a:pt x="0" y="3332"/>
                      <a:pt x="2344" y="23189"/>
                    </a:cubicBezTo>
                    <a:cubicBezTo>
                      <a:pt x="2448" y="24235"/>
                      <a:pt x="3348" y="24988"/>
                      <a:pt x="4373" y="24988"/>
                    </a:cubicBezTo>
                    <a:cubicBezTo>
                      <a:pt x="4415" y="24988"/>
                      <a:pt x="4466" y="24979"/>
                      <a:pt x="4527" y="24979"/>
                    </a:cubicBezTo>
                    <a:cubicBezTo>
                      <a:pt x="4557" y="24979"/>
                      <a:pt x="4590" y="24981"/>
                      <a:pt x="4624" y="24988"/>
                    </a:cubicBezTo>
                    <a:cubicBezTo>
                      <a:pt x="5733" y="24862"/>
                      <a:pt x="6529" y="23837"/>
                      <a:pt x="6403" y="22707"/>
                    </a:cubicBezTo>
                    <a:cubicBezTo>
                      <a:pt x="4499" y="6680"/>
                      <a:pt x="12785" y="4148"/>
                      <a:pt x="13182" y="4043"/>
                    </a:cubicBezTo>
                    <a:cubicBezTo>
                      <a:pt x="14249" y="3751"/>
                      <a:pt x="14898" y="2662"/>
                      <a:pt x="14647" y="1554"/>
                    </a:cubicBezTo>
                    <a:cubicBezTo>
                      <a:pt x="14400" y="635"/>
                      <a:pt x="13586" y="0"/>
                      <a:pt x="126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38659975" y="52907100"/>
                <a:ext cx="372975" cy="625050"/>
              </a:xfrm>
              <a:custGeom>
                <a:rect b="b" l="l" r="r" t="t"/>
                <a:pathLst>
                  <a:path extrusionOk="0" h="25002" w="14919">
                    <a:moveTo>
                      <a:pt x="12668" y="0"/>
                    </a:moveTo>
                    <a:cubicBezTo>
                      <a:pt x="12506" y="0"/>
                      <a:pt x="12342" y="20"/>
                      <a:pt x="12178" y="61"/>
                    </a:cubicBezTo>
                    <a:cubicBezTo>
                      <a:pt x="11676" y="207"/>
                      <a:pt x="0" y="3346"/>
                      <a:pt x="2365" y="23181"/>
                    </a:cubicBezTo>
                    <a:cubicBezTo>
                      <a:pt x="2469" y="24228"/>
                      <a:pt x="3369" y="25002"/>
                      <a:pt x="4373" y="25002"/>
                    </a:cubicBezTo>
                    <a:lnTo>
                      <a:pt x="4666" y="25002"/>
                    </a:lnTo>
                    <a:cubicBezTo>
                      <a:pt x="5754" y="24855"/>
                      <a:pt x="6570" y="23851"/>
                      <a:pt x="6445" y="22721"/>
                    </a:cubicBezTo>
                    <a:cubicBezTo>
                      <a:pt x="4541" y="6694"/>
                      <a:pt x="12806" y="4141"/>
                      <a:pt x="13182" y="4036"/>
                    </a:cubicBezTo>
                    <a:cubicBezTo>
                      <a:pt x="14270" y="3764"/>
                      <a:pt x="14919" y="2655"/>
                      <a:pt x="14647" y="1567"/>
                    </a:cubicBezTo>
                    <a:cubicBezTo>
                      <a:pt x="14416" y="625"/>
                      <a:pt x="13581" y="0"/>
                      <a:pt x="12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35950900" y="46660825"/>
                <a:ext cx="945775" cy="914375"/>
              </a:xfrm>
              <a:custGeom>
                <a:rect b="b" l="l" r="r" t="t"/>
                <a:pathLst>
                  <a:path extrusionOk="0" h="36575" w="37831">
                    <a:moveTo>
                      <a:pt x="32056" y="0"/>
                    </a:moveTo>
                    <a:lnTo>
                      <a:pt x="1" y="6068"/>
                    </a:lnTo>
                    <a:lnTo>
                      <a:pt x="5776" y="36575"/>
                    </a:lnTo>
                    <a:lnTo>
                      <a:pt x="37831" y="30486"/>
                    </a:lnTo>
                    <a:lnTo>
                      <a:pt x="320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35771475" y="46833950"/>
                <a:ext cx="586400" cy="567050"/>
              </a:xfrm>
              <a:custGeom>
                <a:rect b="b" l="l" r="r" t="t"/>
                <a:pathLst>
                  <a:path extrusionOk="0" h="22682" w="23456">
                    <a:moveTo>
                      <a:pt x="19878" y="1"/>
                    </a:moveTo>
                    <a:lnTo>
                      <a:pt x="1" y="3767"/>
                    </a:lnTo>
                    <a:lnTo>
                      <a:pt x="3599" y="22682"/>
                    </a:lnTo>
                    <a:lnTo>
                      <a:pt x="23456" y="18916"/>
                    </a:lnTo>
                    <a:lnTo>
                      <a:pt x="198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35515675" y="46998725"/>
                <a:ext cx="360425" cy="221300"/>
              </a:xfrm>
              <a:custGeom>
                <a:rect b="b" l="l" r="r" t="t"/>
                <a:pathLst>
                  <a:path extrusionOk="0" h="8852" w="14417">
                    <a:moveTo>
                      <a:pt x="13140" y="1"/>
                    </a:moveTo>
                    <a:lnTo>
                      <a:pt x="0" y="2763"/>
                    </a:lnTo>
                    <a:lnTo>
                      <a:pt x="1277" y="8851"/>
                    </a:lnTo>
                    <a:lnTo>
                      <a:pt x="14417" y="6090"/>
                    </a:lnTo>
                    <a:lnTo>
                      <a:pt x="131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40790000" y="38846900"/>
                <a:ext cx="8113150" cy="6925725"/>
              </a:xfrm>
              <a:custGeom>
                <a:rect b="b" l="l" r="r" t="t"/>
                <a:pathLst>
                  <a:path extrusionOk="0" h="277029" w="324526">
                    <a:moveTo>
                      <a:pt x="53690" y="0"/>
                    </a:moveTo>
                    <a:cubicBezTo>
                      <a:pt x="24167" y="0"/>
                      <a:pt x="0" y="24167"/>
                      <a:pt x="0" y="53690"/>
                    </a:cubicBezTo>
                    <a:lnTo>
                      <a:pt x="0" y="223339"/>
                    </a:lnTo>
                    <a:cubicBezTo>
                      <a:pt x="0" y="252862"/>
                      <a:pt x="24167" y="277029"/>
                      <a:pt x="53690" y="277029"/>
                    </a:cubicBezTo>
                    <a:lnTo>
                      <a:pt x="270836" y="277029"/>
                    </a:lnTo>
                    <a:cubicBezTo>
                      <a:pt x="300359" y="277029"/>
                      <a:pt x="324526" y="252862"/>
                      <a:pt x="324526" y="223339"/>
                    </a:cubicBezTo>
                    <a:lnTo>
                      <a:pt x="324526" y="53690"/>
                    </a:lnTo>
                    <a:cubicBezTo>
                      <a:pt x="324526" y="24167"/>
                      <a:pt x="300359" y="0"/>
                      <a:pt x="2708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38722750" y="41192950"/>
                <a:ext cx="1667625" cy="1667100"/>
              </a:xfrm>
              <a:custGeom>
                <a:rect b="b" l="l" r="r" t="t"/>
                <a:pathLst>
                  <a:path extrusionOk="0" h="66684" w="66705">
                    <a:moveTo>
                      <a:pt x="33353" y="1"/>
                    </a:moveTo>
                    <a:cubicBezTo>
                      <a:pt x="14940" y="1"/>
                      <a:pt x="0" y="14919"/>
                      <a:pt x="0" y="33353"/>
                    </a:cubicBezTo>
                    <a:cubicBezTo>
                      <a:pt x="0" y="51766"/>
                      <a:pt x="14940" y="66684"/>
                      <a:pt x="33353" y="66684"/>
                    </a:cubicBezTo>
                    <a:cubicBezTo>
                      <a:pt x="51766" y="66684"/>
                      <a:pt x="66705" y="51766"/>
                      <a:pt x="66705" y="33353"/>
                    </a:cubicBezTo>
                    <a:cubicBezTo>
                      <a:pt x="66705" y="14919"/>
                      <a:pt x="51766" y="1"/>
                      <a:pt x="33353"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38722750" y="41192950"/>
                <a:ext cx="1667625" cy="1667100"/>
              </a:xfrm>
              <a:custGeom>
                <a:rect b="b" l="l" r="r" t="t"/>
                <a:pathLst>
                  <a:path extrusionOk="0" h="66684" w="66705">
                    <a:moveTo>
                      <a:pt x="33353" y="1"/>
                    </a:moveTo>
                    <a:cubicBezTo>
                      <a:pt x="14940" y="1"/>
                      <a:pt x="0" y="14919"/>
                      <a:pt x="0" y="33353"/>
                    </a:cubicBezTo>
                    <a:cubicBezTo>
                      <a:pt x="0" y="51766"/>
                      <a:pt x="14940" y="66684"/>
                      <a:pt x="33353" y="66684"/>
                    </a:cubicBezTo>
                    <a:cubicBezTo>
                      <a:pt x="51766" y="66684"/>
                      <a:pt x="66705" y="51766"/>
                      <a:pt x="66705" y="33353"/>
                    </a:cubicBezTo>
                    <a:cubicBezTo>
                      <a:pt x="66705" y="14919"/>
                      <a:pt x="51766" y="1"/>
                      <a:pt x="333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38292250" y="41347125"/>
                <a:ext cx="1489775" cy="1357325"/>
              </a:xfrm>
              <a:custGeom>
                <a:rect b="b" l="l" r="r" t="t"/>
                <a:pathLst>
                  <a:path extrusionOk="0" h="54293" w="59591">
                    <a:moveTo>
                      <a:pt x="29793" y="1"/>
                    </a:moveTo>
                    <a:cubicBezTo>
                      <a:pt x="22844" y="1"/>
                      <a:pt x="15892" y="2653"/>
                      <a:pt x="10588" y="7957"/>
                    </a:cubicBezTo>
                    <a:cubicBezTo>
                      <a:pt x="1" y="18544"/>
                      <a:pt x="1" y="35744"/>
                      <a:pt x="10588" y="46352"/>
                    </a:cubicBezTo>
                    <a:cubicBezTo>
                      <a:pt x="15892" y="51645"/>
                      <a:pt x="22844" y="54292"/>
                      <a:pt x="29793" y="54292"/>
                    </a:cubicBezTo>
                    <a:cubicBezTo>
                      <a:pt x="36743" y="54292"/>
                      <a:pt x="43689" y="51645"/>
                      <a:pt x="48983" y="46352"/>
                    </a:cubicBezTo>
                    <a:cubicBezTo>
                      <a:pt x="59591" y="35744"/>
                      <a:pt x="59591" y="18544"/>
                      <a:pt x="48983" y="7957"/>
                    </a:cubicBezTo>
                    <a:cubicBezTo>
                      <a:pt x="43689" y="2653"/>
                      <a:pt x="36743" y="1"/>
                      <a:pt x="29793"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34926150" y="41192950"/>
                <a:ext cx="1667100" cy="1667100"/>
              </a:xfrm>
              <a:custGeom>
                <a:rect b="b" l="l" r="r" t="t"/>
                <a:pathLst>
                  <a:path extrusionOk="0" h="66684" w="66684">
                    <a:moveTo>
                      <a:pt x="33352" y="1"/>
                    </a:moveTo>
                    <a:cubicBezTo>
                      <a:pt x="14940" y="1"/>
                      <a:pt x="0" y="14919"/>
                      <a:pt x="0" y="33353"/>
                    </a:cubicBezTo>
                    <a:cubicBezTo>
                      <a:pt x="0" y="51766"/>
                      <a:pt x="14940" y="66684"/>
                      <a:pt x="33352" y="66684"/>
                    </a:cubicBezTo>
                    <a:cubicBezTo>
                      <a:pt x="51765" y="66684"/>
                      <a:pt x="66684" y="51766"/>
                      <a:pt x="66684" y="33353"/>
                    </a:cubicBezTo>
                    <a:cubicBezTo>
                      <a:pt x="66684" y="14919"/>
                      <a:pt x="51765" y="1"/>
                      <a:pt x="33352"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34926150" y="41192950"/>
                <a:ext cx="1667100" cy="1667100"/>
              </a:xfrm>
              <a:custGeom>
                <a:rect b="b" l="l" r="r" t="t"/>
                <a:pathLst>
                  <a:path extrusionOk="0" h="66684" w="66684">
                    <a:moveTo>
                      <a:pt x="33352" y="1"/>
                    </a:moveTo>
                    <a:cubicBezTo>
                      <a:pt x="14940" y="1"/>
                      <a:pt x="0" y="14919"/>
                      <a:pt x="0" y="33353"/>
                    </a:cubicBezTo>
                    <a:cubicBezTo>
                      <a:pt x="0" y="51766"/>
                      <a:pt x="14940" y="66684"/>
                      <a:pt x="33352" y="66684"/>
                    </a:cubicBezTo>
                    <a:cubicBezTo>
                      <a:pt x="51765" y="66684"/>
                      <a:pt x="66684" y="51766"/>
                      <a:pt x="66684" y="33353"/>
                    </a:cubicBezTo>
                    <a:cubicBezTo>
                      <a:pt x="66684" y="14919"/>
                      <a:pt x="51765" y="1"/>
                      <a:pt x="333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34496700" y="41347525"/>
                <a:ext cx="1489775" cy="1357300"/>
              </a:xfrm>
              <a:custGeom>
                <a:rect b="b" l="l" r="r" t="t"/>
                <a:pathLst>
                  <a:path extrusionOk="0" h="54292" w="59591">
                    <a:moveTo>
                      <a:pt x="29806" y="0"/>
                    </a:moveTo>
                    <a:cubicBezTo>
                      <a:pt x="22859" y="0"/>
                      <a:pt x="15913" y="2647"/>
                      <a:pt x="10609" y="7941"/>
                    </a:cubicBezTo>
                    <a:cubicBezTo>
                      <a:pt x="0" y="18549"/>
                      <a:pt x="0" y="35748"/>
                      <a:pt x="10609" y="46336"/>
                    </a:cubicBezTo>
                    <a:cubicBezTo>
                      <a:pt x="15913" y="51640"/>
                      <a:pt x="22859" y="54292"/>
                      <a:pt x="29806" y="54292"/>
                    </a:cubicBezTo>
                    <a:cubicBezTo>
                      <a:pt x="36753" y="54292"/>
                      <a:pt x="43699" y="51640"/>
                      <a:pt x="49003" y="46336"/>
                    </a:cubicBezTo>
                    <a:cubicBezTo>
                      <a:pt x="59591" y="35748"/>
                      <a:pt x="59591" y="18549"/>
                      <a:pt x="49003" y="7941"/>
                    </a:cubicBezTo>
                    <a:cubicBezTo>
                      <a:pt x="43699" y="2647"/>
                      <a:pt x="36753" y="0"/>
                      <a:pt x="2980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37981050" y="39985125"/>
                <a:ext cx="4612150" cy="5395375"/>
              </a:xfrm>
              <a:custGeom>
                <a:rect b="b" l="l" r="r" t="t"/>
                <a:pathLst>
                  <a:path extrusionOk="0" h="215815" w="184486">
                    <a:moveTo>
                      <a:pt x="67606" y="1"/>
                    </a:moveTo>
                    <a:cubicBezTo>
                      <a:pt x="1697" y="1"/>
                      <a:pt x="46390" y="76351"/>
                      <a:pt x="56580" y="88529"/>
                    </a:cubicBezTo>
                    <a:cubicBezTo>
                      <a:pt x="66701" y="100650"/>
                      <a:pt x="1" y="215815"/>
                      <a:pt x="90657" y="215815"/>
                    </a:cubicBezTo>
                    <a:cubicBezTo>
                      <a:pt x="91081" y="215815"/>
                      <a:pt x="91509" y="215812"/>
                      <a:pt x="91941" y="215807"/>
                    </a:cubicBezTo>
                    <a:cubicBezTo>
                      <a:pt x="184486" y="214698"/>
                      <a:pt x="143873" y="98530"/>
                      <a:pt x="101691" y="92965"/>
                    </a:cubicBezTo>
                    <a:cubicBezTo>
                      <a:pt x="89179" y="91312"/>
                      <a:pt x="145756" y="1"/>
                      <a:pt x="6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36008950" y="42700500"/>
                <a:ext cx="1340175" cy="1367900"/>
              </a:xfrm>
              <a:custGeom>
                <a:rect b="b" l="l" r="r" t="t"/>
                <a:pathLst>
                  <a:path extrusionOk="0" h="54716" w="53607">
                    <a:moveTo>
                      <a:pt x="26803" y="0"/>
                    </a:moveTo>
                    <a:cubicBezTo>
                      <a:pt x="12010" y="0"/>
                      <a:pt x="0" y="10253"/>
                      <a:pt x="0" y="22891"/>
                    </a:cubicBezTo>
                    <a:cubicBezTo>
                      <a:pt x="0" y="35550"/>
                      <a:pt x="12010" y="54716"/>
                      <a:pt x="26803" y="54716"/>
                    </a:cubicBezTo>
                    <a:cubicBezTo>
                      <a:pt x="41617" y="54716"/>
                      <a:pt x="53607" y="35529"/>
                      <a:pt x="53607" y="22891"/>
                    </a:cubicBezTo>
                    <a:cubicBezTo>
                      <a:pt x="53607" y="10232"/>
                      <a:pt x="41638" y="0"/>
                      <a:pt x="26803"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36063875" y="44068375"/>
                <a:ext cx="1339650" cy="695300"/>
              </a:xfrm>
              <a:custGeom>
                <a:rect b="b" l="l" r="r" t="t"/>
                <a:pathLst>
                  <a:path extrusionOk="0" h="27812" w="53586">
                    <a:moveTo>
                      <a:pt x="29021" y="1"/>
                    </a:moveTo>
                    <a:cubicBezTo>
                      <a:pt x="29021" y="1"/>
                      <a:pt x="27019" y="8901"/>
                      <a:pt x="23114" y="16270"/>
                    </a:cubicBezTo>
                    <a:lnTo>
                      <a:pt x="23114" y="16270"/>
                    </a:lnTo>
                    <a:lnTo>
                      <a:pt x="33711" y="16055"/>
                    </a:lnTo>
                    <a:lnTo>
                      <a:pt x="33711" y="16055"/>
                    </a:lnTo>
                    <a:cubicBezTo>
                      <a:pt x="30713" y="8465"/>
                      <a:pt x="29021" y="1"/>
                      <a:pt x="29021" y="1"/>
                    </a:cubicBezTo>
                    <a:close/>
                    <a:moveTo>
                      <a:pt x="23114" y="16270"/>
                    </a:moveTo>
                    <a:lnTo>
                      <a:pt x="0" y="16740"/>
                    </a:lnTo>
                    <a:cubicBezTo>
                      <a:pt x="4519" y="23386"/>
                      <a:pt x="8532" y="25918"/>
                      <a:pt x="12023" y="25918"/>
                    </a:cubicBezTo>
                    <a:cubicBezTo>
                      <a:pt x="16647" y="25918"/>
                      <a:pt x="20355" y="21476"/>
                      <a:pt x="23114" y="16270"/>
                    </a:cubicBezTo>
                    <a:close/>
                    <a:moveTo>
                      <a:pt x="53586" y="15652"/>
                    </a:moveTo>
                    <a:lnTo>
                      <a:pt x="33711" y="16055"/>
                    </a:lnTo>
                    <a:lnTo>
                      <a:pt x="33711" y="16055"/>
                    </a:lnTo>
                    <a:cubicBezTo>
                      <a:pt x="36148" y="22222"/>
                      <a:pt x="39447" y="27812"/>
                      <a:pt x="43403" y="27812"/>
                    </a:cubicBezTo>
                    <a:cubicBezTo>
                      <a:pt x="46441" y="27812"/>
                      <a:pt x="49867" y="24515"/>
                      <a:pt x="53586" y="15652"/>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36121950" y="44016075"/>
                <a:ext cx="1456825" cy="797725"/>
              </a:xfrm>
              <a:custGeom>
                <a:rect b="b" l="l" r="r" t="t"/>
                <a:pathLst>
                  <a:path extrusionOk="0" h="31909" w="58273">
                    <a:moveTo>
                      <a:pt x="31344" y="0"/>
                    </a:moveTo>
                    <a:cubicBezTo>
                      <a:pt x="30403" y="0"/>
                      <a:pt x="29566" y="670"/>
                      <a:pt x="29357" y="1611"/>
                    </a:cubicBezTo>
                    <a:cubicBezTo>
                      <a:pt x="27955" y="7888"/>
                      <a:pt x="22661" y="24460"/>
                      <a:pt x="15317" y="25841"/>
                    </a:cubicBezTo>
                    <a:cubicBezTo>
                      <a:pt x="15000" y="25903"/>
                      <a:pt x="14683" y="25932"/>
                      <a:pt x="14366" y="25932"/>
                    </a:cubicBezTo>
                    <a:cubicBezTo>
                      <a:pt x="10494" y="25932"/>
                      <a:pt x="6648" y="21528"/>
                      <a:pt x="4018" y="17660"/>
                    </a:cubicBezTo>
                    <a:cubicBezTo>
                      <a:pt x="3615" y="17074"/>
                      <a:pt x="2977" y="16764"/>
                      <a:pt x="2325" y="16764"/>
                    </a:cubicBezTo>
                    <a:cubicBezTo>
                      <a:pt x="1929" y="16764"/>
                      <a:pt x="1528" y="16878"/>
                      <a:pt x="1172" y="17116"/>
                    </a:cubicBezTo>
                    <a:cubicBezTo>
                      <a:pt x="231" y="17764"/>
                      <a:pt x="1" y="19020"/>
                      <a:pt x="628" y="19961"/>
                    </a:cubicBezTo>
                    <a:cubicBezTo>
                      <a:pt x="5179" y="26667"/>
                      <a:pt x="9763" y="30041"/>
                      <a:pt x="14321" y="30041"/>
                    </a:cubicBezTo>
                    <a:cubicBezTo>
                      <a:pt x="14897" y="30041"/>
                      <a:pt x="15474" y="29987"/>
                      <a:pt x="16049" y="29879"/>
                    </a:cubicBezTo>
                    <a:cubicBezTo>
                      <a:pt x="23603" y="28435"/>
                      <a:pt x="28561" y="17744"/>
                      <a:pt x="31135" y="10106"/>
                    </a:cubicBezTo>
                    <a:cubicBezTo>
                      <a:pt x="33583" y="18811"/>
                      <a:pt x="38207" y="31218"/>
                      <a:pt x="45091" y="31888"/>
                    </a:cubicBezTo>
                    <a:cubicBezTo>
                      <a:pt x="45321" y="31909"/>
                      <a:pt x="45530" y="31909"/>
                      <a:pt x="45740" y="31909"/>
                    </a:cubicBezTo>
                    <a:cubicBezTo>
                      <a:pt x="50071" y="31909"/>
                      <a:pt x="54005" y="27515"/>
                      <a:pt x="57813" y="18476"/>
                    </a:cubicBezTo>
                    <a:cubicBezTo>
                      <a:pt x="58273" y="17430"/>
                      <a:pt x="57771" y="16258"/>
                      <a:pt x="56725" y="15798"/>
                    </a:cubicBezTo>
                    <a:cubicBezTo>
                      <a:pt x="56467" y="15689"/>
                      <a:pt x="56202" y="15638"/>
                      <a:pt x="55942" y="15638"/>
                    </a:cubicBezTo>
                    <a:cubicBezTo>
                      <a:pt x="55146" y="15638"/>
                      <a:pt x="54399" y="16118"/>
                      <a:pt x="54067" y="16907"/>
                    </a:cubicBezTo>
                    <a:cubicBezTo>
                      <a:pt x="49985" y="26556"/>
                      <a:pt x="46992" y="27818"/>
                      <a:pt x="45727" y="27818"/>
                    </a:cubicBezTo>
                    <a:cubicBezTo>
                      <a:pt x="45656" y="27818"/>
                      <a:pt x="45590" y="27814"/>
                      <a:pt x="45530" y="27808"/>
                    </a:cubicBezTo>
                    <a:cubicBezTo>
                      <a:pt x="40655" y="27306"/>
                      <a:pt x="35487" y="12220"/>
                      <a:pt x="33374" y="1653"/>
                    </a:cubicBezTo>
                    <a:cubicBezTo>
                      <a:pt x="33165" y="712"/>
                      <a:pt x="32349" y="0"/>
                      <a:pt x="31386"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36008950" y="42700500"/>
                <a:ext cx="1340175" cy="1367900"/>
              </a:xfrm>
              <a:custGeom>
                <a:rect b="b" l="l" r="r" t="t"/>
                <a:pathLst>
                  <a:path extrusionOk="0" h="54716" w="53607">
                    <a:moveTo>
                      <a:pt x="26803" y="0"/>
                    </a:moveTo>
                    <a:cubicBezTo>
                      <a:pt x="12010" y="0"/>
                      <a:pt x="0" y="10253"/>
                      <a:pt x="0" y="22891"/>
                    </a:cubicBezTo>
                    <a:cubicBezTo>
                      <a:pt x="0" y="35550"/>
                      <a:pt x="12010" y="54716"/>
                      <a:pt x="26803" y="54716"/>
                    </a:cubicBezTo>
                    <a:cubicBezTo>
                      <a:pt x="41617" y="54716"/>
                      <a:pt x="53607" y="35529"/>
                      <a:pt x="53607" y="22891"/>
                    </a:cubicBezTo>
                    <a:cubicBezTo>
                      <a:pt x="53607" y="10232"/>
                      <a:pt x="41638" y="0"/>
                      <a:pt x="2680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36189425" y="43342325"/>
                <a:ext cx="600000" cy="600000"/>
              </a:xfrm>
              <a:custGeom>
                <a:rect b="b" l="l" r="r" t="t"/>
                <a:pathLst>
                  <a:path extrusionOk="0" h="24000" w="24000">
                    <a:moveTo>
                      <a:pt x="12011" y="1"/>
                    </a:moveTo>
                    <a:cubicBezTo>
                      <a:pt x="5357" y="1"/>
                      <a:pt x="1" y="5378"/>
                      <a:pt x="1" y="11990"/>
                    </a:cubicBezTo>
                    <a:cubicBezTo>
                      <a:pt x="1" y="18644"/>
                      <a:pt x="5378" y="24000"/>
                      <a:pt x="12011" y="24000"/>
                    </a:cubicBezTo>
                    <a:cubicBezTo>
                      <a:pt x="18644" y="24000"/>
                      <a:pt x="24000" y="18623"/>
                      <a:pt x="24000" y="11990"/>
                    </a:cubicBezTo>
                    <a:cubicBezTo>
                      <a:pt x="24000" y="5378"/>
                      <a:pt x="18623" y="22"/>
                      <a:pt x="12011"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36240675" y="43291600"/>
                <a:ext cx="702525" cy="702525"/>
              </a:xfrm>
              <a:custGeom>
                <a:rect b="b" l="l" r="r" t="t"/>
                <a:pathLst>
                  <a:path extrusionOk="0" h="28101" w="28101">
                    <a:moveTo>
                      <a:pt x="14061" y="4080"/>
                    </a:moveTo>
                    <a:cubicBezTo>
                      <a:pt x="19543" y="4080"/>
                      <a:pt x="24020" y="8537"/>
                      <a:pt x="24020" y="14061"/>
                    </a:cubicBezTo>
                    <a:cubicBezTo>
                      <a:pt x="24020" y="19543"/>
                      <a:pt x="19543" y="24020"/>
                      <a:pt x="14061" y="24020"/>
                    </a:cubicBezTo>
                    <a:cubicBezTo>
                      <a:pt x="8558" y="24020"/>
                      <a:pt x="4080" y="19543"/>
                      <a:pt x="4080" y="14061"/>
                    </a:cubicBezTo>
                    <a:cubicBezTo>
                      <a:pt x="4080" y="8558"/>
                      <a:pt x="8558" y="4080"/>
                      <a:pt x="14061" y="4080"/>
                    </a:cubicBezTo>
                    <a:close/>
                    <a:moveTo>
                      <a:pt x="14061" y="0"/>
                    </a:moveTo>
                    <a:cubicBezTo>
                      <a:pt x="6319" y="0"/>
                      <a:pt x="0" y="6319"/>
                      <a:pt x="0" y="14061"/>
                    </a:cubicBezTo>
                    <a:cubicBezTo>
                      <a:pt x="0" y="21782"/>
                      <a:pt x="6319" y="28100"/>
                      <a:pt x="14061" y="28100"/>
                    </a:cubicBezTo>
                    <a:cubicBezTo>
                      <a:pt x="21802" y="28100"/>
                      <a:pt x="28100" y="21802"/>
                      <a:pt x="28100" y="14061"/>
                    </a:cubicBezTo>
                    <a:cubicBezTo>
                      <a:pt x="28100" y="6319"/>
                      <a:pt x="21802" y="0"/>
                      <a:pt x="140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35129125" y="43342325"/>
                <a:ext cx="600525" cy="600000"/>
              </a:xfrm>
              <a:custGeom>
                <a:rect b="b" l="l" r="r" t="t"/>
                <a:pathLst>
                  <a:path extrusionOk="0" h="24000" w="24021">
                    <a:moveTo>
                      <a:pt x="12011" y="1"/>
                    </a:moveTo>
                    <a:cubicBezTo>
                      <a:pt x="5378" y="1"/>
                      <a:pt x="1" y="5378"/>
                      <a:pt x="1" y="11990"/>
                    </a:cubicBezTo>
                    <a:cubicBezTo>
                      <a:pt x="1" y="18644"/>
                      <a:pt x="5378" y="24000"/>
                      <a:pt x="12011" y="24000"/>
                    </a:cubicBezTo>
                    <a:cubicBezTo>
                      <a:pt x="18665" y="24000"/>
                      <a:pt x="24021" y="18623"/>
                      <a:pt x="24021" y="11990"/>
                    </a:cubicBezTo>
                    <a:cubicBezTo>
                      <a:pt x="24021" y="5378"/>
                      <a:pt x="18665" y="1"/>
                      <a:pt x="12011" y="1"/>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35179850" y="43291600"/>
                <a:ext cx="702000" cy="702525"/>
              </a:xfrm>
              <a:custGeom>
                <a:rect b="b" l="l" r="r" t="t"/>
                <a:pathLst>
                  <a:path extrusionOk="0" h="28101" w="28080">
                    <a:moveTo>
                      <a:pt x="14040" y="4080"/>
                    </a:moveTo>
                    <a:cubicBezTo>
                      <a:pt x="19543" y="4080"/>
                      <a:pt x="24000" y="8537"/>
                      <a:pt x="24000" y="14061"/>
                    </a:cubicBezTo>
                    <a:cubicBezTo>
                      <a:pt x="24000" y="19543"/>
                      <a:pt x="19543" y="24020"/>
                      <a:pt x="14040" y="24020"/>
                    </a:cubicBezTo>
                    <a:cubicBezTo>
                      <a:pt x="8558" y="24020"/>
                      <a:pt x="4080" y="19543"/>
                      <a:pt x="4080" y="14061"/>
                    </a:cubicBezTo>
                    <a:cubicBezTo>
                      <a:pt x="4080" y="8558"/>
                      <a:pt x="8558" y="4080"/>
                      <a:pt x="14040" y="4080"/>
                    </a:cubicBezTo>
                    <a:close/>
                    <a:moveTo>
                      <a:pt x="14040" y="0"/>
                    </a:moveTo>
                    <a:cubicBezTo>
                      <a:pt x="6298" y="0"/>
                      <a:pt x="0" y="6319"/>
                      <a:pt x="0" y="14061"/>
                    </a:cubicBezTo>
                    <a:cubicBezTo>
                      <a:pt x="0" y="21782"/>
                      <a:pt x="6298" y="28100"/>
                      <a:pt x="14040" y="28100"/>
                    </a:cubicBezTo>
                    <a:cubicBezTo>
                      <a:pt x="21782" y="28100"/>
                      <a:pt x="28080" y="21802"/>
                      <a:pt x="28080" y="14061"/>
                    </a:cubicBezTo>
                    <a:cubicBezTo>
                      <a:pt x="28080" y="6319"/>
                      <a:pt x="21782" y="0"/>
                      <a:pt x="140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42300275" y="39170200"/>
                <a:ext cx="3499775" cy="6971000"/>
              </a:xfrm>
              <a:custGeom>
                <a:rect b="b" l="l" r="r" t="t"/>
                <a:pathLst>
                  <a:path extrusionOk="0" h="278840" w="139991">
                    <a:moveTo>
                      <a:pt x="138399" y="1"/>
                    </a:moveTo>
                    <a:cubicBezTo>
                      <a:pt x="123500" y="1"/>
                      <a:pt x="1" y="79428"/>
                      <a:pt x="1386" y="191827"/>
                    </a:cubicBezTo>
                    <a:cubicBezTo>
                      <a:pt x="2159" y="254595"/>
                      <a:pt x="26535" y="278839"/>
                      <a:pt x="49519" y="278839"/>
                    </a:cubicBezTo>
                    <a:cubicBezTo>
                      <a:pt x="70689" y="278839"/>
                      <a:pt x="90678" y="258272"/>
                      <a:pt x="89956" y="228296"/>
                    </a:cubicBezTo>
                    <a:cubicBezTo>
                      <a:pt x="86984" y="118134"/>
                      <a:pt x="134627" y="30715"/>
                      <a:pt x="139837" y="1275"/>
                    </a:cubicBezTo>
                    <a:cubicBezTo>
                      <a:pt x="139990" y="420"/>
                      <a:pt x="139481" y="1"/>
                      <a:pt x="1383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31054775" y="53404025"/>
                <a:ext cx="373000" cy="625050"/>
              </a:xfrm>
              <a:custGeom>
                <a:rect b="b" l="l" r="r" t="t"/>
                <a:pathLst>
                  <a:path extrusionOk="0" h="25002" w="14920">
                    <a:moveTo>
                      <a:pt x="12654" y="1"/>
                    </a:moveTo>
                    <a:cubicBezTo>
                      <a:pt x="12491" y="1"/>
                      <a:pt x="12324" y="20"/>
                      <a:pt x="12157" y="61"/>
                    </a:cubicBezTo>
                    <a:cubicBezTo>
                      <a:pt x="11676" y="166"/>
                      <a:pt x="1" y="3346"/>
                      <a:pt x="2365" y="23182"/>
                    </a:cubicBezTo>
                    <a:cubicBezTo>
                      <a:pt x="2470" y="24228"/>
                      <a:pt x="3349" y="25002"/>
                      <a:pt x="4374" y="25002"/>
                    </a:cubicBezTo>
                    <a:cubicBezTo>
                      <a:pt x="4430" y="25002"/>
                      <a:pt x="4476" y="24984"/>
                      <a:pt x="4544" y="24984"/>
                    </a:cubicBezTo>
                    <a:cubicBezTo>
                      <a:pt x="4578" y="24984"/>
                      <a:pt x="4618" y="24988"/>
                      <a:pt x="4667" y="25002"/>
                    </a:cubicBezTo>
                    <a:cubicBezTo>
                      <a:pt x="5776" y="24856"/>
                      <a:pt x="6571" y="23851"/>
                      <a:pt x="6445" y="22722"/>
                    </a:cubicBezTo>
                    <a:cubicBezTo>
                      <a:pt x="4520" y="6715"/>
                      <a:pt x="12764" y="4183"/>
                      <a:pt x="13183" y="4037"/>
                    </a:cubicBezTo>
                    <a:cubicBezTo>
                      <a:pt x="14250" y="3765"/>
                      <a:pt x="14919" y="2656"/>
                      <a:pt x="14647" y="1568"/>
                    </a:cubicBezTo>
                    <a:cubicBezTo>
                      <a:pt x="14398" y="626"/>
                      <a:pt x="13576" y="1"/>
                      <a:pt x="12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22"/>
          <p:cNvSpPr txBox="1"/>
          <p:nvPr>
            <p:ph type="title"/>
          </p:nvPr>
        </p:nvSpPr>
        <p:spPr>
          <a:xfrm>
            <a:off x="4675325" y="198025"/>
            <a:ext cx="50151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Inception V3 - Results</a:t>
            </a:r>
            <a:endParaRPr/>
          </a:p>
          <a:p>
            <a:pPr indent="0" lvl="0" marL="0" rtl="0" algn="ctr">
              <a:spcBef>
                <a:spcPts val="0"/>
              </a:spcBef>
              <a:spcAft>
                <a:spcPts val="0"/>
              </a:spcAft>
              <a:buNone/>
            </a:pPr>
            <a:r>
              <a:t/>
            </a:r>
            <a:endParaRPr/>
          </a:p>
        </p:txBody>
      </p:sp>
      <p:pic>
        <p:nvPicPr>
          <p:cNvPr id="786" name="Google Shape;786;p22"/>
          <p:cNvPicPr preferRelativeResize="0"/>
          <p:nvPr/>
        </p:nvPicPr>
        <p:blipFill>
          <a:blip r:embed="rId3">
            <a:alphaModFix/>
          </a:blip>
          <a:stretch>
            <a:fillRect/>
          </a:stretch>
        </p:blipFill>
        <p:spPr>
          <a:xfrm>
            <a:off x="3700200" y="2978550"/>
            <a:ext cx="5265648" cy="1836701"/>
          </a:xfrm>
          <a:prstGeom prst="rect">
            <a:avLst/>
          </a:prstGeom>
          <a:noFill/>
          <a:ln>
            <a:noFill/>
          </a:ln>
        </p:spPr>
      </p:pic>
      <p:cxnSp>
        <p:nvCxnSpPr>
          <p:cNvPr id="787" name="Google Shape;787;p22"/>
          <p:cNvCxnSpPr/>
          <p:nvPr/>
        </p:nvCxnSpPr>
        <p:spPr>
          <a:xfrm flipH="1">
            <a:off x="3747338" y="2119468"/>
            <a:ext cx="297600" cy="1389300"/>
          </a:xfrm>
          <a:prstGeom prst="bentConnector3">
            <a:avLst>
              <a:gd fmla="val 180026" name="adj1"/>
            </a:avLst>
          </a:prstGeom>
          <a:noFill/>
          <a:ln cap="flat" cmpd="sng" w="19050">
            <a:solidFill>
              <a:schemeClr val="accent5"/>
            </a:solidFill>
            <a:prstDash val="dash"/>
            <a:round/>
            <a:headEnd len="med" w="med" type="none"/>
            <a:tailEnd len="med" w="med" type="none"/>
          </a:ln>
        </p:spPr>
      </p:cxnSp>
      <p:pic>
        <p:nvPicPr>
          <p:cNvPr id="788" name="Google Shape;788;p22"/>
          <p:cNvPicPr preferRelativeResize="0"/>
          <p:nvPr/>
        </p:nvPicPr>
        <p:blipFill>
          <a:blip r:embed="rId4">
            <a:alphaModFix/>
          </a:blip>
          <a:stretch>
            <a:fillRect/>
          </a:stretch>
        </p:blipFill>
        <p:spPr>
          <a:xfrm>
            <a:off x="3828525" y="915450"/>
            <a:ext cx="5015175" cy="1797474"/>
          </a:xfrm>
          <a:prstGeom prst="rect">
            <a:avLst/>
          </a:prstGeom>
          <a:noFill/>
          <a:ln>
            <a:noFill/>
          </a:ln>
        </p:spPr>
      </p:pic>
      <p:sp>
        <p:nvSpPr>
          <p:cNvPr id="789" name="Google Shape;789;p22"/>
          <p:cNvSpPr/>
          <p:nvPr/>
        </p:nvSpPr>
        <p:spPr>
          <a:xfrm>
            <a:off x="3551625" y="2614175"/>
            <a:ext cx="1195800" cy="399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Fira Sans Extra Condensed"/>
                <a:ea typeface="Fira Sans Extra Condensed"/>
                <a:cs typeface="Fira Sans Extra Condensed"/>
                <a:sym typeface="Fira Sans Extra Condensed"/>
              </a:rPr>
              <a:t>Normalization</a:t>
            </a:r>
            <a:endParaRPr b="1">
              <a:latin typeface="Fira Sans Extra Condensed"/>
              <a:ea typeface="Fira Sans Extra Condensed"/>
              <a:cs typeface="Fira Sans Extra Condensed"/>
              <a:sym typeface="Fira Sans Extra Condensed"/>
            </a:endParaRPr>
          </a:p>
        </p:txBody>
      </p:sp>
      <p:graphicFrame>
        <p:nvGraphicFramePr>
          <p:cNvPr id="790" name="Google Shape;790;p22"/>
          <p:cNvGraphicFramePr/>
          <p:nvPr/>
        </p:nvGraphicFramePr>
        <p:xfrm>
          <a:off x="320025" y="81725"/>
          <a:ext cx="3000000" cy="3000000"/>
        </p:xfrm>
        <a:graphic>
          <a:graphicData uri="http://schemas.openxmlformats.org/drawingml/2006/table">
            <a:tbl>
              <a:tblPr>
                <a:noFill/>
                <a:tableStyleId>{10C135BA-5961-4BA1-B477-A3C99E3ED9A6}</a:tableStyleId>
              </a:tblPr>
              <a:tblGrid>
                <a:gridCol w="689000"/>
                <a:gridCol w="2323525"/>
              </a:tblGrid>
              <a:tr h="582025">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sz="1200">
                          <a:latin typeface="Fira Sans Extra Condensed Medium"/>
                          <a:ea typeface="Fira Sans Extra Condensed Medium"/>
                          <a:cs typeface="Fira Sans Extra Condensed Medium"/>
                          <a:sym typeface="Fira Sans Extra Condensed Medium"/>
                        </a:rPr>
                        <a:t>Train Accuracy: 96.91%</a:t>
                      </a:r>
                      <a:endParaRPr sz="1200">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hlink"/>
                        </a:buClr>
                        <a:buSzPts val="1100"/>
                        <a:buFont typeface="Arial"/>
                        <a:buNone/>
                      </a:pPr>
                      <a:r>
                        <a:rPr lang="en" sz="1200">
                          <a:latin typeface="Fira Sans Extra Condensed Medium"/>
                          <a:ea typeface="Fira Sans Extra Condensed Medium"/>
                          <a:cs typeface="Fira Sans Extra Condensed Medium"/>
                          <a:sym typeface="Fira Sans Extra Condensed Medium"/>
                        </a:rPr>
                        <a:t>Validation Accuracy: 78.96%</a:t>
                      </a:r>
                      <a:endParaRPr sz="1200">
                        <a:latin typeface="Fira Sans Extra Condensed Medium"/>
                        <a:ea typeface="Fira Sans Extra Condensed Medium"/>
                        <a:cs typeface="Fira Sans Extra Condensed Medium"/>
                        <a:sym typeface="Fira Sans Extra Condensed Medium"/>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r h="582025">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200">
                          <a:solidFill>
                            <a:schemeClr val="hlink"/>
                          </a:solidFill>
                          <a:latin typeface="Fira Sans Extra Condensed Medium"/>
                          <a:ea typeface="Fira Sans Extra Condensed Medium"/>
                          <a:cs typeface="Fira Sans Extra Condensed Medium"/>
                          <a:sym typeface="Fira Sans Extra Condensed Medium"/>
                        </a:rPr>
                        <a:t>Activation Function: Softmax</a:t>
                      </a:r>
                      <a:endParaRPr sz="1200">
                        <a:solidFill>
                          <a:schemeClr val="hlink"/>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rPr lang="en" sz="1200">
                          <a:solidFill>
                            <a:schemeClr val="hlink"/>
                          </a:solidFill>
                          <a:latin typeface="Fira Sans Extra Condensed Medium"/>
                          <a:ea typeface="Fira Sans Extra Condensed Medium"/>
                          <a:cs typeface="Fira Sans Extra Condensed Medium"/>
                          <a:sym typeface="Fira Sans Extra Condensed Medium"/>
                        </a:rPr>
                        <a:t>Optimizer: Adam</a:t>
                      </a:r>
                      <a:endParaRPr sz="1200">
                        <a:solidFill>
                          <a:schemeClr val="hlink"/>
                        </a:solidFill>
                        <a:latin typeface="Fira Sans Extra Condensed Medium"/>
                        <a:ea typeface="Fira Sans Extra Condensed Medium"/>
                        <a:cs typeface="Fira Sans Extra Condensed Medium"/>
                        <a:sym typeface="Fira Sans Extra Condensed Medium"/>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r h="582025">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sz="1200">
                          <a:solidFill>
                            <a:schemeClr val="hlink"/>
                          </a:solidFill>
                          <a:latin typeface="Fira Sans Extra Condensed Medium"/>
                          <a:ea typeface="Fira Sans Extra Condensed Medium"/>
                          <a:cs typeface="Fira Sans Extra Condensed Medium"/>
                          <a:sym typeface="Fira Sans Extra Condensed Medium"/>
                        </a:rPr>
                        <a:t>Dropout Rate: 0.25</a:t>
                      </a:r>
                      <a:endParaRPr sz="1200">
                        <a:solidFill>
                          <a:schemeClr val="hlink"/>
                        </a:solidFill>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Clr>
                          <a:schemeClr val="hlink"/>
                        </a:buClr>
                        <a:buSzPts val="1100"/>
                        <a:buFont typeface="Arial"/>
                        <a:buNone/>
                      </a:pPr>
                      <a:r>
                        <a:rPr lang="en" sz="1200">
                          <a:solidFill>
                            <a:schemeClr val="hlink"/>
                          </a:solidFill>
                          <a:latin typeface="Fira Sans Extra Condensed Medium"/>
                          <a:ea typeface="Fira Sans Extra Condensed Medium"/>
                          <a:cs typeface="Fira Sans Extra Condensed Medium"/>
                          <a:sym typeface="Fira Sans Extra Condensed Medium"/>
                        </a:rPr>
                        <a:t>Weight Regularization: L2</a:t>
                      </a:r>
                      <a:endParaRPr sz="1200">
                        <a:solidFill>
                          <a:schemeClr val="hlink"/>
                        </a:solidFill>
                        <a:latin typeface="Fira Sans Extra Condensed Medium"/>
                        <a:ea typeface="Fira Sans Extra Condensed Medium"/>
                        <a:cs typeface="Fira Sans Extra Condensed Medium"/>
                        <a:sym typeface="Fira Sans Extra Condensed Medium"/>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r h="582025">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sz="1200">
                          <a:solidFill>
                            <a:schemeClr val="hlink"/>
                          </a:solidFill>
                          <a:latin typeface="Fira Sans Extra Condensed Medium"/>
                          <a:ea typeface="Fira Sans Extra Condensed Medium"/>
                          <a:cs typeface="Fira Sans Extra Condensed Medium"/>
                          <a:sym typeface="Fira Sans Extra Condensed Medium"/>
                        </a:rPr>
                        <a:t>Preprocess: 1.0/255.0 normalization</a:t>
                      </a:r>
                      <a:endParaRPr sz="1600">
                        <a:solidFill>
                          <a:schemeClr val="hlink"/>
                        </a:solidFill>
                        <a:latin typeface="Fira Sans Extra Condensed Medium"/>
                        <a:ea typeface="Fira Sans Extra Condensed Medium"/>
                        <a:cs typeface="Fira Sans Extra Condensed Medium"/>
                        <a:sym typeface="Fira Sans Extra Condensed Medium"/>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bl>
          </a:graphicData>
        </a:graphic>
      </p:graphicFrame>
      <p:sp>
        <p:nvSpPr>
          <p:cNvPr id="791" name="Google Shape;791;p22"/>
          <p:cNvSpPr/>
          <p:nvPr/>
        </p:nvSpPr>
        <p:spPr>
          <a:xfrm>
            <a:off x="503981" y="257337"/>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2"/>
          <p:cNvSpPr/>
          <p:nvPr/>
        </p:nvSpPr>
        <p:spPr>
          <a:xfrm>
            <a:off x="503981" y="817374"/>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2"/>
          <p:cNvSpPr/>
          <p:nvPr/>
        </p:nvSpPr>
        <p:spPr>
          <a:xfrm>
            <a:off x="503981" y="13774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2"/>
          <p:cNvSpPr/>
          <p:nvPr/>
        </p:nvSpPr>
        <p:spPr>
          <a:xfrm>
            <a:off x="503981" y="198226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5" name="Google Shape;795;p22"/>
          <p:cNvPicPr preferRelativeResize="0"/>
          <p:nvPr/>
        </p:nvPicPr>
        <p:blipFill>
          <a:blip r:embed="rId5">
            <a:alphaModFix/>
          </a:blip>
          <a:stretch>
            <a:fillRect/>
          </a:stretch>
        </p:blipFill>
        <p:spPr>
          <a:xfrm>
            <a:off x="275675" y="2497475"/>
            <a:ext cx="3177201" cy="2529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23"/>
          <p:cNvSpPr txBox="1"/>
          <p:nvPr>
            <p:ph type="ctrTitle"/>
          </p:nvPr>
        </p:nvSpPr>
        <p:spPr>
          <a:xfrm>
            <a:off x="2188200" y="165225"/>
            <a:ext cx="4767600" cy="690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t>Efficient Net -  ​Scaling Method</a:t>
            </a:r>
            <a:endParaRPr sz="3000"/>
          </a:p>
        </p:txBody>
      </p:sp>
      <p:pic>
        <p:nvPicPr>
          <p:cNvPr id="801" name="Google Shape;801;p23"/>
          <p:cNvPicPr preferRelativeResize="0"/>
          <p:nvPr/>
        </p:nvPicPr>
        <p:blipFill rotWithShape="1">
          <a:blip r:embed="rId3">
            <a:alphaModFix/>
          </a:blip>
          <a:srcRect b="0" l="0" r="0" t="0"/>
          <a:stretch/>
        </p:blipFill>
        <p:spPr>
          <a:xfrm>
            <a:off x="1099725" y="746725"/>
            <a:ext cx="6690499" cy="3345250"/>
          </a:xfrm>
          <a:prstGeom prst="rect">
            <a:avLst/>
          </a:prstGeom>
          <a:noFill/>
          <a:ln>
            <a:noFill/>
          </a:ln>
        </p:spPr>
      </p:pic>
      <p:sp>
        <p:nvSpPr>
          <p:cNvPr id="802" name="Google Shape;802;p23"/>
          <p:cNvSpPr txBox="1"/>
          <p:nvPr/>
        </p:nvSpPr>
        <p:spPr>
          <a:xfrm>
            <a:off x="1353075" y="4168175"/>
            <a:ext cx="2766000" cy="78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latin typeface="Fira Sans Extra Condensed"/>
                <a:ea typeface="Fira Sans Extra Condensed"/>
                <a:cs typeface="Fira Sans Extra Condensed"/>
                <a:sym typeface="Fira Sans Extra Condensed"/>
              </a:rPr>
              <a:t>Compound Coefficient: </a:t>
            </a:r>
            <a:endParaRPr b="1" sz="11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b="1" lang="en" sz="1100">
                <a:latin typeface="Fira Sans Extra Condensed"/>
                <a:ea typeface="Fira Sans Extra Condensed"/>
                <a:cs typeface="Fira Sans Extra Condensed"/>
                <a:sym typeface="Fira Sans Extra Condensed"/>
              </a:rPr>
              <a:t>The compound scaling balances  the dimensions of width, depth, and higher resolution in one structured design with fixed coefficients.</a:t>
            </a:r>
            <a:endParaRPr b="1" sz="1100">
              <a:latin typeface="Fira Sans Extra Condensed"/>
              <a:ea typeface="Fira Sans Extra Condensed"/>
              <a:cs typeface="Fira Sans Extra Condensed"/>
              <a:sym typeface="Fira Sans Extra Condensed"/>
            </a:endParaRPr>
          </a:p>
        </p:txBody>
      </p:sp>
      <p:grpSp>
        <p:nvGrpSpPr>
          <p:cNvPr id="803" name="Google Shape;803;p23"/>
          <p:cNvGrpSpPr/>
          <p:nvPr/>
        </p:nvGrpSpPr>
        <p:grpSpPr>
          <a:xfrm>
            <a:off x="724938" y="285975"/>
            <a:ext cx="448500" cy="448500"/>
            <a:chOff x="901650" y="2732250"/>
            <a:chExt cx="448500" cy="448500"/>
          </a:xfrm>
        </p:grpSpPr>
        <p:sp>
          <p:nvSpPr>
            <p:cNvPr id="804" name="Google Shape;804;p23"/>
            <p:cNvSpPr/>
            <p:nvPr/>
          </p:nvSpPr>
          <p:spPr>
            <a:xfrm>
              <a:off x="901650" y="2732250"/>
              <a:ext cx="448500" cy="448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23"/>
            <p:cNvGrpSpPr/>
            <p:nvPr/>
          </p:nvGrpSpPr>
          <p:grpSpPr>
            <a:xfrm rot="-519848">
              <a:off x="953702" y="2810890"/>
              <a:ext cx="344396" cy="291221"/>
              <a:chOff x="1098700" y="564700"/>
              <a:chExt cx="5404225" cy="4569800"/>
            </a:xfrm>
          </p:grpSpPr>
          <p:sp>
            <p:nvSpPr>
              <p:cNvPr id="806" name="Google Shape;806;p23"/>
              <p:cNvSpPr/>
              <p:nvPr/>
            </p:nvSpPr>
            <p:spPr>
              <a:xfrm>
                <a:off x="1838875" y="2423075"/>
                <a:ext cx="3552575" cy="2711425"/>
              </a:xfrm>
              <a:custGeom>
                <a:rect b="b" l="l" r="r" t="t"/>
                <a:pathLst>
                  <a:path extrusionOk="0" h="108457" w="142103">
                    <a:moveTo>
                      <a:pt x="71051" y="0"/>
                    </a:moveTo>
                    <a:cubicBezTo>
                      <a:pt x="53625" y="0"/>
                      <a:pt x="37597" y="8774"/>
                      <a:pt x="28185" y="23455"/>
                    </a:cubicBezTo>
                    <a:lnTo>
                      <a:pt x="5490" y="58821"/>
                    </a:lnTo>
                    <a:cubicBezTo>
                      <a:pt x="1740" y="64679"/>
                      <a:pt x="0" y="71468"/>
                      <a:pt x="466" y="78428"/>
                    </a:cubicBezTo>
                    <a:cubicBezTo>
                      <a:pt x="956" y="85389"/>
                      <a:pt x="3603" y="91859"/>
                      <a:pt x="8137" y="97153"/>
                    </a:cubicBezTo>
                    <a:cubicBezTo>
                      <a:pt x="12671" y="102471"/>
                      <a:pt x="18651" y="106074"/>
                      <a:pt x="25465" y="107643"/>
                    </a:cubicBezTo>
                    <a:cubicBezTo>
                      <a:pt x="27855" y="108186"/>
                      <a:pt x="30266" y="108457"/>
                      <a:pt x="32667" y="108457"/>
                    </a:cubicBezTo>
                    <a:cubicBezTo>
                      <a:pt x="37085" y="108457"/>
                      <a:pt x="41466" y="107541"/>
                      <a:pt x="45611" y="105731"/>
                    </a:cubicBezTo>
                    <a:lnTo>
                      <a:pt x="46028" y="105535"/>
                    </a:lnTo>
                    <a:cubicBezTo>
                      <a:pt x="53996" y="102110"/>
                      <a:pt x="62524" y="100394"/>
                      <a:pt x="71052" y="100394"/>
                    </a:cubicBezTo>
                    <a:cubicBezTo>
                      <a:pt x="79730" y="100394"/>
                      <a:pt x="88407" y="102171"/>
                      <a:pt x="96491" y="105731"/>
                    </a:cubicBezTo>
                    <a:cubicBezTo>
                      <a:pt x="100633" y="107545"/>
                      <a:pt x="104996" y="108452"/>
                      <a:pt x="109432" y="108452"/>
                    </a:cubicBezTo>
                    <a:cubicBezTo>
                      <a:pt x="111834" y="108452"/>
                      <a:pt x="114236" y="108182"/>
                      <a:pt x="116638" y="107643"/>
                    </a:cubicBezTo>
                    <a:cubicBezTo>
                      <a:pt x="123451" y="106099"/>
                      <a:pt x="129431" y="102471"/>
                      <a:pt x="133965" y="97178"/>
                    </a:cubicBezTo>
                    <a:cubicBezTo>
                      <a:pt x="138499" y="91859"/>
                      <a:pt x="141146" y="85389"/>
                      <a:pt x="141612" y="78428"/>
                    </a:cubicBezTo>
                    <a:cubicBezTo>
                      <a:pt x="142102" y="71468"/>
                      <a:pt x="140362" y="64679"/>
                      <a:pt x="136612" y="58821"/>
                    </a:cubicBezTo>
                    <a:lnTo>
                      <a:pt x="113917" y="23455"/>
                    </a:lnTo>
                    <a:cubicBezTo>
                      <a:pt x="104506" y="8774"/>
                      <a:pt x="88477" y="0"/>
                      <a:pt x="710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3"/>
              <p:cNvSpPr/>
              <p:nvPr/>
            </p:nvSpPr>
            <p:spPr>
              <a:xfrm>
                <a:off x="1098700" y="1574625"/>
                <a:ext cx="1452175" cy="1472825"/>
              </a:xfrm>
              <a:custGeom>
                <a:rect b="b" l="l" r="r" t="t"/>
                <a:pathLst>
                  <a:path extrusionOk="0" h="58913" w="58087">
                    <a:moveTo>
                      <a:pt x="28280" y="0"/>
                    </a:moveTo>
                    <a:cubicBezTo>
                      <a:pt x="25387" y="0"/>
                      <a:pt x="22522" y="526"/>
                      <a:pt x="19779" y="1587"/>
                    </a:cubicBezTo>
                    <a:cubicBezTo>
                      <a:pt x="6226" y="6807"/>
                      <a:pt x="1" y="23547"/>
                      <a:pt x="5907" y="38938"/>
                    </a:cubicBezTo>
                    <a:cubicBezTo>
                      <a:pt x="10637" y="51168"/>
                      <a:pt x="21642" y="58913"/>
                      <a:pt x="32769" y="58913"/>
                    </a:cubicBezTo>
                    <a:cubicBezTo>
                      <a:pt x="35612" y="58913"/>
                      <a:pt x="38455" y="58398"/>
                      <a:pt x="41224" y="57344"/>
                    </a:cubicBezTo>
                    <a:cubicBezTo>
                      <a:pt x="47964" y="54746"/>
                      <a:pt x="53087" y="49305"/>
                      <a:pt x="55636" y="42026"/>
                    </a:cubicBezTo>
                    <a:cubicBezTo>
                      <a:pt x="58086" y="35090"/>
                      <a:pt x="57890" y="27272"/>
                      <a:pt x="55072" y="19993"/>
                    </a:cubicBezTo>
                    <a:cubicBezTo>
                      <a:pt x="52278" y="12738"/>
                      <a:pt x="47180" y="6783"/>
                      <a:pt x="40734" y="3278"/>
                    </a:cubicBezTo>
                    <a:cubicBezTo>
                      <a:pt x="36718" y="1103"/>
                      <a:pt x="32470" y="0"/>
                      <a:pt x="282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3"/>
              <p:cNvSpPr/>
              <p:nvPr/>
            </p:nvSpPr>
            <p:spPr>
              <a:xfrm>
                <a:off x="2461400" y="564700"/>
                <a:ext cx="1535500" cy="1750550"/>
              </a:xfrm>
              <a:custGeom>
                <a:rect b="b" l="l" r="r" t="t"/>
                <a:pathLst>
                  <a:path extrusionOk="0" h="70022" w="61420">
                    <a:moveTo>
                      <a:pt x="30710" y="0"/>
                    </a:moveTo>
                    <a:cubicBezTo>
                      <a:pt x="13774" y="0"/>
                      <a:pt x="0" y="15710"/>
                      <a:pt x="0" y="35023"/>
                    </a:cubicBezTo>
                    <a:cubicBezTo>
                      <a:pt x="0" y="54312"/>
                      <a:pt x="13774" y="70022"/>
                      <a:pt x="30710" y="70022"/>
                    </a:cubicBezTo>
                    <a:cubicBezTo>
                      <a:pt x="47645" y="70022"/>
                      <a:pt x="61419" y="54312"/>
                      <a:pt x="61419" y="35023"/>
                    </a:cubicBezTo>
                    <a:cubicBezTo>
                      <a:pt x="61419" y="15710"/>
                      <a:pt x="47645" y="0"/>
                      <a:pt x="30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3"/>
              <p:cNvSpPr/>
              <p:nvPr/>
            </p:nvSpPr>
            <p:spPr>
              <a:xfrm>
                <a:off x="3999325" y="975975"/>
                <a:ext cx="1544675" cy="1586200"/>
              </a:xfrm>
              <a:custGeom>
                <a:rect b="b" l="l" r="r" t="t"/>
                <a:pathLst>
                  <a:path extrusionOk="0" h="63448" w="61787">
                    <a:moveTo>
                      <a:pt x="34481" y="0"/>
                    </a:moveTo>
                    <a:cubicBezTo>
                      <a:pt x="29611" y="0"/>
                      <a:pt x="24706" y="1400"/>
                      <a:pt x="20146" y="4161"/>
                    </a:cubicBezTo>
                    <a:cubicBezTo>
                      <a:pt x="13407" y="8254"/>
                      <a:pt x="8235" y="14871"/>
                      <a:pt x="5588" y="22837"/>
                    </a:cubicBezTo>
                    <a:cubicBezTo>
                      <a:pt x="0" y="39601"/>
                      <a:pt x="7475" y="57247"/>
                      <a:pt x="22254" y="62173"/>
                    </a:cubicBezTo>
                    <a:cubicBezTo>
                      <a:pt x="24852" y="63031"/>
                      <a:pt x="27499" y="63448"/>
                      <a:pt x="30146" y="63448"/>
                    </a:cubicBezTo>
                    <a:cubicBezTo>
                      <a:pt x="42498" y="63448"/>
                      <a:pt x="54557" y="54453"/>
                      <a:pt x="59140" y="40630"/>
                    </a:cubicBezTo>
                    <a:cubicBezTo>
                      <a:pt x="61787" y="32689"/>
                      <a:pt x="61615" y="24258"/>
                      <a:pt x="58650" y="16955"/>
                    </a:cubicBezTo>
                    <a:cubicBezTo>
                      <a:pt x="55562" y="9283"/>
                      <a:pt x="49802" y="3744"/>
                      <a:pt x="42474" y="1294"/>
                    </a:cubicBezTo>
                    <a:cubicBezTo>
                      <a:pt x="39863" y="429"/>
                      <a:pt x="37177" y="0"/>
                      <a:pt x="34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3"/>
              <p:cNvSpPr/>
              <p:nvPr/>
            </p:nvSpPr>
            <p:spPr>
              <a:xfrm>
                <a:off x="4954550" y="2311775"/>
                <a:ext cx="1548375" cy="1432950"/>
              </a:xfrm>
              <a:custGeom>
                <a:rect b="b" l="l" r="r" t="t"/>
                <a:pathLst>
                  <a:path extrusionOk="0" h="57318" w="61935">
                    <a:moveTo>
                      <a:pt x="34294" y="0"/>
                    </a:moveTo>
                    <a:cubicBezTo>
                      <a:pt x="25328" y="0"/>
                      <a:pt x="16010" y="4571"/>
                      <a:pt x="9779" y="12981"/>
                    </a:cubicBezTo>
                    <a:cubicBezTo>
                      <a:pt x="0" y="26216"/>
                      <a:pt x="1520" y="44009"/>
                      <a:pt x="13186" y="52661"/>
                    </a:cubicBezTo>
                    <a:cubicBezTo>
                      <a:pt x="17451" y="55798"/>
                      <a:pt x="22475" y="57318"/>
                      <a:pt x="27622" y="57318"/>
                    </a:cubicBezTo>
                    <a:cubicBezTo>
                      <a:pt x="36567" y="57318"/>
                      <a:pt x="45905" y="52735"/>
                      <a:pt x="52131" y="44328"/>
                    </a:cubicBezTo>
                    <a:cubicBezTo>
                      <a:pt x="61934" y="31093"/>
                      <a:pt x="60390" y="13275"/>
                      <a:pt x="48724" y="4648"/>
                    </a:cubicBezTo>
                    <a:cubicBezTo>
                      <a:pt x="44463" y="1504"/>
                      <a:pt x="39436" y="0"/>
                      <a:pt x="34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 name="Google Shape;811;p23"/>
          <p:cNvGrpSpPr/>
          <p:nvPr/>
        </p:nvGrpSpPr>
        <p:grpSpPr>
          <a:xfrm>
            <a:off x="1353063" y="285963"/>
            <a:ext cx="448500" cy="448500"/>
            <a:chOff x="901650" y="3581288"/>
            <a:chExt cx="448500" cy="448500"/>
          </a:xfrm>
        </p:grpSpPr>
        <p:sp>
          <p:nvSpPr>
            <p:cNvPr id="812" name="Google Shape;812;p23"/>
            <p:cNvSpPr/>
            <p:nvPr/>
          </p:nvSpPr>
          <p:spPr>
            <a:xfrm>
              <a:off x="901650" y="3581288"/>
              <a:ext cx="448500" cy="448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 name="Google Shape;813;p23"/>
            <p:cNvGrpSpPr/>
            <p:nvPr/>
          </p:nvGrpSpPr>
          <p:grpSpPr>
            <a:xfrm rot="-519848">
              <a:off x="953702" y="3659927"/>
              <a:ext cx="344396" cy="291221"/>
              <a:chOff x="1098700" y="564700"/>
              <a:chExt cx="5404225" cy="4569800"/>
            </a:xfrm>
          </p:grpSpPr>
          <p:sp>
            <p:nvSpPr>
              <p:cNvPr id="814" name="Google Shape;814;p23"/>
              <p:cNvSpPr/>
              <p:nvPr/>
            </p:nvSpPr>
            <p:spPr>
              <a:xfrm>
                <a:off x="1838875" y="2423075"/>
                <a:ext cx="3552575" cy="2711425"/>
              </a:xfrm>
              <a:custGeom>
                <a:rect b="b" l="l" r="r" t="t"/>
                <a:pathLst>
                  <a:path extrusionOk="0" h="108457" w="142103">
                    <a:moveTo>
                      <a:pt x="71051" y="0"/>
                    </a:moveTo>
                    <a:cubicBezTo>
                      <a:pt x="53625" y="0"/>
                      <a:pt x="37597" y="8774"/>
                      <a:pt x="28185" y="23455"/>
                    </a:cubicBezTo>
                    <a:lnTo>
                      <a:pt x="5490" y="58821"/>
                    </a:lnTo>
                    <a:cubicBezTo>
                      <a:pt x="1740" y="64679"/>
                      <a:pt x="0" y="71468"/>
                      <a:pt x="466" y="78428"/>
                    </a:cubicBezTo>
                    <a:cubicBezTo>
                      <a:pt x="956" y="85389"/>
                      <a:pt x="3603" y="91859"/>
                      <a:pt x="8137" y="97153"/>
                    </a:cubicBezTo>
                    <a:cubicBezTo>
                      <a:pt x="12671" y="102471"/>
                      <a:pt x="18651" y="106074"/>
                      <a:pt x="25465" y="107643"/>
                    </a:cubicBezTo>
                    <a:cubicBezTo>
                      <a:pt x="27855" y="108186"/>
                      <a:pt x="30266" y="108457"/>
                      <a:pt x="32667" y="108457"/>
                    </a:cubicBezTo>
                    <a:cubicBezTo>
                      <a:pt x="37085" y="108457"/>
                      <a:pt x="41466" y="107541"/>
                      <a:pt x="45611" y="105731"/>
                    </a:cubicBezTo>
                    <a:lnTo>
                      <a:pt x="46028" y="105535"/>
                    </a:lnTo>
                    <a:cubicBezTo>
                      <a:pt x="53996" y="102110"/>
                      <a:pt x="62524" y="100394"/>
                      <a:pt x="71052" y="100394"/>
                    </a:cubicBezTo>
                    <a:cubicBezTo>
                      <a:pt x="79730" y="100394"/>
                      <a:pt x="88407" y="102171"/>
                      <a:pt x="96491" y="105731"/>
                    </a:cubicBezTo>
                    <a:cubicBezTo>
                      <a:pt x="100633" y="107545"/>
                      <a:pt x="104996" y="108452"/>
                      <a:pt x="109432" y="108452"/>
                    </a:cubicBezTo>
                    <a:cubicBezTo>
                      <a:pt x="111834" y="108452"/>
                      <a:pt x="114236" y="108182"/>
                      <a:pt x="116638" y="107643"/>
                    </a:cubicBezTo>
                    <a:cubicBezTo>
                      <a:pt x="123451" y="106099"/>
                      <a:pt x="129431" y="102471"/>
                      <a:pt x="133965" y="97178"/>
                    </a:cubicBezTo>
                    <a:cubicBezTo>
                      <a:pt x="138499" y="91859"/>
                      <a:pt x="141146" y="85389"/>
                      <a:pt x="141612" y="78428"/>
                    </a:cubicBezTo>
                    <a:cubicBezTo>
                      <a:pt x="142102" y="71468"/>
                      <a:pt x="140362" y="64679"/>
                      <a:pt x="136612" y="58821"/>
                    </a:cubicBezTo>
                    <a:lnTo>
                      <a:pt x="113917" y="23455"/>
                    </a:lnTo>
                    <a:cubicBezTo>
                      <a:pt x="104506" y="8774"/>
                      <a:pt x="88477" y="0"/>
                      <a:pt x="710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3"/>
              <p:cNvSpPr/>
              <p:nvPr/>
            </p:nvSpPr>
            <p:spPr>
              <a:xfrm>
                <a:off x="1098700" y="1574625"/>
                <a:ext cx="1452175" cy="1472825"/>
              </a:xfrm>
              <a:custGeom>
                <a:rect b="b" l="l" r="r" t="t"/>
                <a:pathLst>
                  <a:path extrusionOk="0" h="58913" w="58087">
                    <a:moveTo>
                      <a:pt x="28280" y="0"/>
                    </a:moveTo>
                    <a:cubicBezTo>
                      <a:pt x="25387" y="0"/>
                      <a:pt x="22522" y="526"/>
                      <a:pt x="19779" y="1587"/>
                    </a:cubicBezTo>
                    <a:cubicBezTo>
                      <a:pt x="6226" y="6807"/>
                      <a:pt x="1" y="23547"/>
                      <a:pt x="5907" y="38938"/>
                    </a:cubicBezTo>
                    <a:cubicBezTo>
                      <a:pt x="10637" y="51168"/>
                      <a:pt x="21642" y="58913"/>
                      <a:pt x="32769" y="58913"/>
                    </a:cubicBezTo>
                    <a:cubicBezTo>
                      <a:pt x="35612" y="58913"/>
                      <a:pt x="38455" y="58398"/>
                      <a:pt x="41224" y="57344"/>
                    </a:cubicBezTo>
                    <a:cubicBezTo>
                      <a:pt x="47964" y="54746"/>
                      <a:pt x="53087" y="49305"/>
                      <a:pt x="55636" y="42026"/>
                    </a:cubicBezTo>
                    <a:cubicBezTo>
                      <a:pt x="58086" y="35090"/>
                      <a:pt x="57890" y="27272"/>
                      <a:pt x="55072" y="19993"/>
                    </a:cubicBezTo>
                    <a:cubicBezTo>
                      <a:pt x="52278" y="12738"/>
                      <a:pt x="47180" y="6783"/>
                      <a:pt x="40734" y="3278"/>
                    </a:cubicBezTo>
                    <a:cubicBezTo>
                      <a:pt x="36718" y="1103"/>
                      <a:pt x="32470" y="0"/>
                      <a:pt x="282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3"/>
              <p:cNvSpPr/>
              <p:nvPr/>
            </p:nvSpPr>
            <p:spPr>
              <a:xfrm>
                <a:off x="2461400" y="564700"/>
                <a:ext cx="1535500" cy="1750550"/>
              </a:xfrm>
              <a:custGeom>
                <a:rect b="b" l="l" r="r" t="t"/>
                <a:pathLst>
                  <a:path extrusionOk="0" h="70022" w="61420">
                    <a:moveTo>
                      <a:pt x="30710" y="0"/>
                    </a:moveTo>
                    <a:cubicBezTo>
                      <a:pt x="13774" y="0"/>
                      <a:pt x="0" y="15710"/>
                      <a:pt x="0" y="35023"/>
                    </a:cubicBezTo>
                    <a:cubicBezTo>
                      <a:pt x="0" y="54312"/>
                      <a:pt x="13774" y="70022"/>
                      <a:pt x="30710" y="70022"/>
                    </a:cubicBezTo>
                    <a:cubicBezTo>
                      <a:pt x="47645" y="70022"/>
                      <a:pt x="61419" y="54312"/>
                      <a:pt x="61419" y="35023"/>
                    </a:cubicBezTo>
                    <a:cubicBezTo>
                      <a:pt x="61419" y="15710"/>
                      <a:pt x="47645" y="0"/>
                      <a:pt x="307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3"/>
              <p:cNvSpPr/>
              <p:nvPr/>
            </p:nvSpPr>
            <p:spPr>
              <a:xfrm>
                <a:off x="3999325" y="975975"/>
                <a:ext cx="1544675" cy="1586200"/>
              </a:xfrm>
              <a:custGeom>
                <a:rect b="b" l="l" r="r" t="t"/>
                <a:pathLst>
                  <a:path extrusionOk="0" h="63448" w="61787">
                    <a:moveTo>
                      <a:pt x="34481" y="0"/>
                    </a:moveTo>
                    <a:cubicBezTo>
                      <a:pt x="29611" y="0"/>
                      <a:pt x="24706" y="1400"/>
                      <a:pt x="20146" y="4161"/>
                    </a:cubicBezTo>
                    <a:cubicBezTo>
                      <a:pt x="13407" y="8254"/>
                      <a:pt x="8235" y="14871"/>
                      <a:pt x="5588" y="22837"/>
                    </a:cubicBezTo>
                    <a:cubicBezTo>
                      <a:pt x="0" y="39601"/>
                      <a:pt x="7475" y="57247"/>
                      <a:pt x="22254" y="62173"/>
                    </a:cubicBezTo>
                    <a:cubicBezTo>
                      <a:pt x="24852" y="63031"/>
                      <a:pt x="27499" y="63448"/>
                      <a:pt x="30146" y="63448"/>
                    </a:cubicBezTo>
                    <a:cubicBezTo>
                      <a:pt x="42498" y="63448"/>
                      <a:pt x="54557" y="54453"/>
                      <a:pt x="59140" y="40630"/>
                    </a:cubicBezTo>
                    <a:cubicBezTo>
                      <a:pt x="61787" y="32689"/>
                      <a:pt x="61615" y="24258"/>
                      <a:pt x="58650" y="16955"/>
                    </a:cubicBezTo>
                    <a:cubicBezTo>
                      <a:pt x="55562" y="9283"/>
                      <a:pt x="49802" y="3744"/>
                      <a:pt x="42474" y="1294"/>
                    </a:cubicBezTo>
                    <a:cubicBezTo>
                      <a:pt x="39863" y="429"/>
                      <a:pt x="37177" y="0"/>
                      <a:pt x="344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3"/>
              <p:cNvSpPr/>
              <p:nvPr/>
            </p:nvSpPr>
            <p:spPr>
              <a:xfrm>
                <a:off x="4954550" y="2311775"/>
                <a:ext cx="1548375" cy="1432950"/>
              </a:xfrm>
              <a:custGeom>
                <a:rect b="b" l="l" r="r" t="t"/>
                <a:pathLst>
                  <a:path extrusionOk="0" h="57318" w="61935">
                    <a:moveTo>
                      <a:pt x="34294" y="0"/>
                    </a:moveTo>
                    <a:cubicBezTo>
                      <a:pt x="25328" y="0"/>
                      <a:pt x="16010" y="4571"/>
                      <a:pt x="9779" y="12981"/>
                    </a:cubicBezTo>
                    <a:cubicBezTo>
                      <a:pt x="0" y="26216"/>
                      <a:pt x="1520" y="44009"/>
                      <a:pt x="13186" y="52661"/>
                    </a:cubicBezTo>
                    <a:cubicBezTo>
                      <a:pt x="17451" y="55798"/>
                      <a:pt x="22475" y="57318"/>
                      <a:pt x="27622" y="57318"/>
                    </a:cubicBezTo>
                    <a:cubicBezTo>
                      <a:pt x="36567" y="57318"/>
                      <a:pt x="45905" y="52735"/>
                      <a:pt x="52131" y="44328"/>
                    </a:cubicBezTo>
                    <a:cubicBezTo>
                      <a:pt x="61934" y="31093"/>
                      <a:pt x="60390" y="13275"/>
                      <a:pt x="48724" y="4648"/>
                    </a:cubicBezTo>
                    <a:cubicBezTo>
                      <a:pt x="44463" y="1504"/>
                      <a:pt x="39436" y="0"/>
                      <a:pt x="3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 name="Google Shape;819;p23"/>
          <p:cNvGrpSpPr/>
          <p:nvPr/>
        </p:nvGrpSpPr>
        <p:grpSpPr>
          <a:xfrm>
            <a:off x="7055725" y="285975"/>
            <a:ext cx="448500" cy="448500"/>
            <a:chOff x="901650" y="2732250"/>
            <a:chExt cx="448500" cy="448500"/>
          </a:xfrm>
        </p:grpSpPr>
        <p:sp>
          <p:nvSpPr>
            <p:cNvPr id="820" name="Google Shape;820;p23"/>
            <p:cNvSpPr/>
            <p:nvPr/>
          </p:nvSpPr>
          <p:spPr>
            <a:xfrm>
              <a:off x="901650" y="2732250"/>
              <a:ext cx="448500" cy="448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23"/>
            <p:cNvGrpSpPr/>
            <p:nvPr/>
          </p:nvGrpSpPr>
          <p:grpSpPr>
            <a:xfrm rot="-519848">
              <a:off x="953702" y="2810890"/>
              <a:ext cx="344396" cy="291221"/>
              <a:chOff x="1098700" y="564700"/>
              <a:chExt cx="5404225" cy="4569800"/>
            </a:xfrm>
          </p:grpSpPr>
          <p:sp>
            <p:nvSpPr>
              <p:cNvPr id="822" name="Google Shape;822;p23"/>
              <p:cNvSpPr/>
              <p:nvPr/>
            </p:nvSpPr>
            <p:spPr>
              <a:xfrm>
                <a:off x="1838875" y="2423075"/>
                <a:ext cx="3552575" cy="2711425"/>
              </a:xfrm>
              <a:custGeom>
                <a:rect b="b" l="l" r="r" t="t"/>
                <a:pathLst>
                  <a:path extrusionOk="0" h="108457" w="142103">
                    <a:moveTo>
                      <a:pt x="71051" y="0"/>
                    </a:moveTo>
                    <a:cubicBezTo>
                      <a:pt x="53625" y="0"/>
                      <a:pt x="37597" y="8774"/>
                      <a:pt x="28185" y="23455"/>
                    </a:cubicBezTo>
                    <a:lnTo>
                      <a:pt x="5490" y="58821"/>
                    </a:lnTo>
                    <a:cubicBezTo>
                      <a:pt x="1740" y="64679"/>
                      <a:pt x="0" y="71468"/>
                      <a:pt x="466" y="78428"/>
                    </a:cubicBezTo>
                    <a:cubicBezTo>
                      <a:pt x="956" y="85389"/>
                      <a:pt x="3603" y="91859"/>
                      <a:pt x="8137" y="97153"/>
                    </a:cubicBezTo>
                    <a:cubicBezTo>
                      <a:pt x="12671" y="102471"/>
                      <a:pt x="18651" y="106074"/>
                      <a:pt x="25465" y="107643"/>
                    </a:cubicBezTo>
                    <a:cubicBezTo>
                      <a:pt x="27855" y="108186"/>
                      <a:pt x="30266" y="108457"/>
                      <a:pt x="32667" y="108457"/>
                    </a:cubicBezTo>
                    <a:cubicBezTo>
                      <a:pt x="37085" y="108457"/>
                      <a:pt x="41466" y="107541"/>
                      <a:pt x="45611" y="105731"/>
                    </a:cubicBezTo>
                    <a:lnTo>
                      <a:pt x="46028" y="105535"/>
                    </a:lnTo>
                    <a:cubicBezTo>
                      <a:pt x="53996" y="102110"/>
                      <a:pt x="62524" y="100394"/>
                      <a:pt x="71052" y="100394"/>
                    </a:cubicBezTo>
                    <a:cubicBezTo>
                      <a:pt x="79730" y="100394"/>
                      <a:pt x="88407" y="102171"/>
                      <a:pt x="96491" y="105731"/>
                    </a:cubicBezTo>
                    <a:cubicBezTo>
                      <a:pt x="100633" y="107545"/>
                      <a:pt x="104996" y="108452"/>
                      <a:pt x="109432" y="108452"/>
                    </a:cubicBezTo>
                    <a:cubicBezTo>
                      <a:pt x="111834" y="108452"/>
                      <a:pt x="114236" y="108182"/>
                      <a:pt x="116638" y="107643"/>
                    </a:cubicBezTo>
                    <a:cubicBezTo>
                      <a:pt x="123451" y="106099"/>
                      <a:pt x="129431" y="102471"/>
                      <a:pt x="133965" y="97178"/>
                    </a:cubicBezTo>
                    <a:cubicBezTo>
                      <a:pt x="138499" y="91859"/>
                      <a:pt x="141146" y="85389"/>
                      <a:pt x="141612" y="78428"/>
                    </a:cubicBezTo>
                    <a:cubicBezTo>
                      <a:pt x="142102" y="71468"/>
                      <a:pt x="140362" y="64679"/>
                      <a:pt x="136612" y="58821"/>
                    </a:cubicBezTo>
                    <a:lnTo>
                      <a:pt x="113917" y="23455"/>
                    </a:lnTo>
                    <a:cubicBezTo>
                      <a:pt x="104506" y="8774"/>
                      <a:pt x="88477" y="0"/>
                      <a:pt x="710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3"/>
              <p:cNvSpPr/>
              <p:nvPr/>
            </p:nvSpPr>
            <p:spPr>
              <a:xfrm>
                <a:off x="1098700" y="1574625"/>
                <a:ext cx="1452175" cy="1472825"/>
              </a:xfrm>
              <a:custGeom>
                <a:rect b="b" l="l" r="r" t="t"/>
                <a:pathLst>
                  <a:path extrusionOk="0" h="58913" w="58087">
                    <a:moveTo>
                      <a:pt x="28280" y="0"/>
                    </a:moveTo>
                    <a:cubicBezTo>
                      <a:pt x="25387" y="0"/>
                      <a:pt x="22522" y="526"/>
                      <a:pt x="19779" y="1587"/>
                    </a:cubicBezTo>
                    <a:cubicBezTo>
                      <a:pt x="6226" y="6807"/>
                      <a:pt x="1" y="23547"/>
                      <a:pt x="5907" y="38938"/>
                    </a:cubicBezTo>
                    <a:cubicBezTo>
                      <a:pt x="10637" y="51168"/>
                      <a:pt x="21642" y="58913"/>
                      <a:pt x="32769" y="58913"/>
                    </a:cubicBezTo>
                    <a:cubicBezTo>
                      <a:pt x="35612" y="58913"/>
                      <a:pt x="38455" y="58398"/>
                      <a:pt x="41224" y="57344"/>
                    </a:cubicBezTo>
                    <a:cubicBezTo>
                      <a:pt x="47964" y="54746"/>
                      <a:pt x="53087" y="49305"/>
                      <a:pt x="55636" y="42026"/>
                    </a:cubicBezTo>
                    <a:cubicBezTo>
                      <a:pt x="58086" y="35090"/>
                      <a:pt x="57890" y="27272"/>
                      <a:pt x="55072" y="19993"/>
                    </a:cubicBezTo>
                    <a:cubicBezTo>
                      <a:pt x="52278" y="12738"/>
                      <a:pt x="47180" y="6783"/>
                      <a:pt x="40734" y="3278"/>
                    </a:cubicBezTo>
                    <a:cubicBezTo>
                      <a:pt x="36718" y="1103"/>
                      <a:pt x="32470" y="0"/>
                      <a:pt x="282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3"/>
              <p:cNvSpPr/>
              <p:nvPr/>
            </p:nvSpPr>
            <p:spPr>
              <a:xfrm>
                <a:off x="2461400" y="564700"/>
                <a:ext cx="1535500" cy="1750550"/>
              </a:xfrm>
              <a:custGeom>
                <a:rect b="b" l="l" r="r" t="t"/>
                <a:pathLst>
                  <a:path extrusionOk="0" h="70022" w="61420">
                    <a:moveTo>
                      <a:pt x="30710" y="0"/>
                    </a:moveTo>
                    <a:cubicBezTo>
                      <a:pt x="13774" y="0"/>
                      <a:pt x="0" y="15710"/>
                      <a:pt x="0" y="35023"/>
                    </a:cubicBezTo>
                    <a:cubicBezTo>
                      <a:pt x="0" y="54312"/>
                      <a:pt x="13774" y="70022"/>
                      <a:pt x="30710" y="70022"/>
                    </a:cubicBezTo>
                    <a:cubicBezTo>
                      <a:pt x="47645" y="70022"/>
                      <a:pt x="61419" y="54312"/>
                      <a:pt x="61419" y="35023"/>
                    </a:cubicBezTo>
                    <a:cubicBezTo>
                      <a:pt x="61419" y="15710"/>
                      <a:pt x="47645" y="0"/>
                      <a:pt x="30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3"/>
              <p:cNvSpPr/>
              <p:nvPr/>
            </p:nvSpPr>
            <p:spPr>
              <a:xfrm>
                <a:off x="3999325" y="975975"/>
                <a:ext cx="1544675" cy="1586200"/>
              </a:xfrm>
              <a:custGeom>
                <a:rect b="b" l="l" r="r" t="t"/>
                <a:pathLst>
                  <a:path extrusionOk="0" h="63448" w="61787">
                    <a:moveTo>
                      <a:pt x="34481" y="0"/>
                    </a:moveTo>
                    <a:cubicBezTo>
                      <a:pt x="29611" y="0"/>
                      <a:pt x="24706" y="1400"/>
                      <a:pt x="20146" y="4161"/>
                    </a:cubicBezTo>
                    <a:cubicBezTo>
                      <a:pt x="13407" y="8254"/>
                      <a:pt x="8235" y="14871"/>
                      <a:pt x="5588" y="22837"/>
                    </a:cubicBezTo>
                    <a:cubicBezTo>
                      <a:pt x="0" y="39601"/>
                      <a:pt x="7475" y="57247"/>
                      <a:pt x="22254" y="62173"/>
                    </a:cubicBezTo>
                    <a:cubicBezTo>
                      <a:pt x="24852" y="63031"/>
                      <a:pt x="27499" y="63448"/>
                      <a:pt x="30146" y="63448"/>
                    </a:cubicBezTo>
                    <a:cubicBezTo>
                      <a:pt x="42498" y="63448"/>
                      <a:pt x="54557" y="54453"/>
                      <a:pt x="59140" y="40630"/>
                    </a:cubicBezTo>
                    <a:cubicBezTo>
                      <a:pt x="61787" y="32689"/>
                      <a:pt x="61615" y="24258"/>
                      <a:pt x="58650" y="16955"/>
                    </a:cubicBezTo>
                    <a:cubicBezTo>
                      <a:pt x="55562" y="9283"/>
                      <a:pt x="49802" y="3744"/>
                      <a:pt x="42474" y="1294"/>
                    </a:cubicBezTo>
                    <a:cubicBezTo>
                      <a:pt x="39863" y="429"/>
                      <a:pt x="37177" y="0"/>
                      <a:pt x="34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3"/>
              <p:cNvSpPr/>
              <p:nvPr/>
            </p:nvSpPr>
            <p:spPr>
              <a:xfrm>
                <a:off x="4954550" y="2311775"/>
                <a:ext cx="1548375" cy="1432950"/>
              </a:xfrm>
              <a:custGeom>
                <a:rect b="b" l="l" r="r" t="t"/>
                <a:pathLst>
                  <a:path extrusionOk="0" h="57318" w="61935">
                    <a:moveTo>
                      <a:pt x="34294" y="0"/>
                    </a:moveTo>
                    <a:cubicBezTo>
                      <a:pt x="25328" y="0"/>
                      <a:pt x="16010" y="4571"/>
                      <a:pt x="9779" y="12981"/>
                    </a:cubicBezTo>
                    <a:cubicBezTo>
                      <a:pt x="0" y="26216"/>
                      <a:pt x="1520" y="44009"/>
                      <a:pt x="13186" y="52661"/>
                    </a:cubicBezTo>
                    <a:cubicBezTo>
                      <a:pt x="17451" y="55798"/>
                      <a:pt x="22475" y="57318"/>
                      <a:pt x="27622" y="57318"/>
                    </a:cubicBezTo>
                    <a:cubicBezTo>
                      <a:pt x="36567" y="57318"/>
                      <a:pt x="45905" y="52735"/>
                      <a:pt x="52131" y="44328"/>
                    </a:cubicBezTo>
                    <a:cubicBezTo>
                      <a:pt x="61934" y="31093"/>
                      <a:pt x="60390" y="13275"/>
                      <a:pt x="48724" y="4648"/>
                    </a:cubicBezTo>
                    <a:cubicBezTo>
                      <a:pt x="44463" y="1504"/>
                      <a:pt x="39436" y="0"/>
                      <a:pt x="34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 name="Google Shape;827;p23"/>
          <p:cNvGrpSpPr/>
          <p:nvPr/>
        </p:nvGrpSpPr>
        <p:grpSpPr>
          <a:xfrm>
            <a:off x="7790213" y="285963"/>
            <a:ext cx="448500" cy="448500"/>
            <a:chOff x="901650" y="3581288"/>
            <a:chExt cx="448500" cy="448500"/>
          </a:xfrm>
        </p:grpSpPr>
        <p:sp>
          <p:nvSpPr>
            <p:cNvPr id="828" name="Google Shape;828;p23"/>
            <p:cNvSpPr/>
            <p:nvPr/>
          </p:nvSpPr>
          <p:spPr>
            <a:xfrm>
              <a:off x="901650" y="3581288"/>
              <a:ext cx="448500" cy="448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23"/>
            <p:cNvGrpSpPr/>
            <p:nvPr/>
          </p:nvGrpSpPr>
          <p:grpSpPr>
            <a:xfrm rot="-519848">
              <a:off x="953702" y="3659927"/>
              <a:ext cx="344396" cy="291221"/>
              <a:chOff x="1098700" y="564700"/>
              <a:chExt cx="5404225" cy="4569800"/>
            </a:xfrm>
          </p:grpSpPr>
          <p:sp>
            <p:nvSpPr>
              <p:cNvPr id="830" name="Google Shape;830;p23"/>
              <p:cNvSpPr/>
              <p:nvPr/>
            </p:nvSpPr>
            <p:spPr>
              <a:xfrm>
                <a:off x="1838875" y="2423075"/>
                <a:ext cx="3552575" cy="2711425"/>
              </a:xfrm>
              <a:custGeom>
                <a:rect b="b" l="l" r="r" t="t"/>
                <a:pathLst>
                  <a:path extrusionOk="0" h="108457" w="142103">
                    <a:moveTo>
                      <a:pt x="71051" y="0"/>
                    </a:moveTo>
                    <a:cubicBezTo>
                      <a:pt x="53625" y="0"/>
                      <a:pt x="37597" y="8774"/>
                      <a:pt x="28185" y="23455"/>
                    </a:cubicBezTo>
                    <a:lnTo>
                      <a:pt x="5490" y="58821"/>
                    </a:lnTo>
                    <a:cubicBezTo>
                      <a:pt x="1740" y="64679"/>
                      <a:pt x="0" y="71468"/>
                      <a:pt x="466" y="78428"/>
                    </a:cubicBezTo>
                    <a:cubicBezTo>
                      <a:pt x="956" y="85389"/>
                      <a:pt x="3603" y="91859"/>
                      <a:pt x="8137" y="97153"/>
                    </a:cubicBezTo>
                    <a:cubicBezTo>
                      <a:pt x="12671" y="102471"/>
                      <a:pt x="18651" y="106074"/>
                      <a:pt x="25465" y="107643"/>
                    </a:cubicBezTo>
                    <a:cubicBezTo>
                      <a:pt x="27855" y="108186"/>
                      <a:pt x="30266" y="108457"/>
                      <a:pt x="32667" y="108457"/>
                    </a:cubicBezTo>
                    <a:cubicBezTo>
                      <a:pt x="37085" y="108457"/>
                      <a:pt x="41466" y="107541"/>
                      <a:pt x="45611" y="105731"/>
                    </a:cubicBezTo>
                    <a:lnTo>
                      <a:pt x="46028" y="105535"/>
                    </a:lnTo>
                    <a:cubicBezTo>
                      <a:pt x="53996" y="102110"/>
                      <a:pt x="62524" y="100394"/>
                      <a:pt x="71052" y="100394"/>
                    </a:cubicBezTo>
                    <a:cubicBezTo>
                      <a:pt x="79730" y="100394"/>
                      <a:pt x="88407" y="102171"/>
                      <a:pt x="96491" y="105731"/>
                    </a:cubicBezTo>
                    <a:cubicBezTo>
                      <a:pt x="100633" y="107545"/>
                      <a:pt x="104996" y="108452"/>
                      <a:pt x="109432" y="108452"/>
                    </a:cubicBezTo>
                    <a:cubicBezTo>
                      <a:pt x="111834" y="108452"/>
                      <a:pt x="114236" y="108182"/>
                      <a:pt x="116638" y="107643"/>
                    </a:cubicBezTo>
                    <a:cubicBezTo>
                      <a:pt x="123451" y="106099"/>
                      <a:pt x="129431" y="102471"/>
                      <a:pt x="133965" y="97178"/>
                    </a:cubicBezTo>
                    <a:cubicBezTo>
                      <a:pt x="138499" y="91859"/>
                      <a:pt x="141146" y="85389"/>
                      <a:pt x="141612" y="78428"/>
                    </a:cubicBezTo>
                    <a:cubicBezTo>
                      <a:pt x="142102" y="71468"/>
                      <a:pt x="140362" y="64679"/>
                      <a:pt x="136612" y="58821"/>
                    </a:cubicBezTo>
                    <a:lnTo>
                      <a:pt x="113917" y="23455"/>
                    </a:lnTo>
                    <a:cubicBezTo>
                      <a:pt x="104506" y="8774"/>
                      <a:pt x="88477" y="0"/>
                      <a:pt x="710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3"/>
              <p:cNvSpPr/>
              <p:nvPr/>
            </p:nvSpPr>
            <p:spPr>
              <a:xfrm>
                <a:off x="1098700" y="1574625"/>
                <a:ext cx="1452175" cy="1472825"/>
              </a:xfrm>
              <a:custGeom>
                <a:rect b="b" l="l" r="r" t="t"/>
                <a:pathLst>
                  <a:path extrusionOk="0" h="58913" w="58087">
                    <a:moveTo>
                      <a:pt x="28280" y="0"/>
                    </a:moveTo>
                    <a:cubicBezTo>
                      <a:pt x="25387" y="0"/>
                      <a:pt x="22522" y="526"/>
                      <a:pt x="19779" y="1587"/>
                    </a:cubicBezTo>
                    <a:cubicBezTo>
                      <a:pt x="6226" y="6807"/>
                      <a:pt x="1" y="23547"/>
                      <a:pt x="5907" y="38938"/>
                    </a:cubicBezTo>
                    <a:cubicBezTo>
                      <a:pt x="10637" y="51168"/>
                      <a:pt x="21642" y="58913"/>
                      <a:pt x="32769" y="58913"/>
                    </a:cubicBezTo>
                    <a:cubicBezTo>
                      <a:pt x="35612" y="58913"/>
                      <a:pt x="38455" y="58398"/>
                      <a:pt x="41224" y="57344"/>
                    </a:cubicBezTo>
                    <a:cubicBezTo>
                      <a:pt x="47964" y="54746"/>
                      <a:pt x="53087" y="49305"/>
                      <a:pt x="55636" y="42026"/>
                    </a:cubicBezTo>
                    <a:cubicBezTo>
                      <a:pt x="58086" y="35090"/>
                      <a:pt x="57890" y="27272"/>
                      <a:pt x="55072" y="19993"/>
                    </a:cubicBezTo>
                    <a:cubicBezTo>
                      <a:pt x="52278" y="12738"/>
                      <a:pt x="47180" y="6783"/>
                      <a:pt x="40734" y="3278"/>
                    </a:cubicBezTo>
                    <a:cubicBezTo>
                      <a:pt x="36718" y="1103"/>
                      <a:pt x="32470" y="0"/>
                      <a:pt x="282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3"/>
              <p:cNvSpPr/>
              <p:nvPr/>
            </p:nvSpPr>
            <p:spPr>
              <a:xfrm>
                <a:off x="2461400" y="564700"/>
                <a:ext cx="1535500" cy="1750550"/>
              </a:xfrm>
              <a:custGeom>
                <a:rect b="b" l="l" r="r" t="t"/>
                <a:pathLst>
                  <a:path extrusionOk="0" h="70022" w="61420">
                    <a:moveTo>
                      <a:pt x="30710" y="0"/>
                    </a:moveTo>
                    <a:cubicBezTo>
                      <a:pt x="13774" y="0"/>
                      <a:pt x="0" y="15710"/>
                      <a:pt x="0" y="35023"/>
                    </a:cubicBezTo>
                    <a:cubicBezTo>
                      <a:pt x="0" y="54312"/>
                      <a:pt x="13774" y="70022"/>
                      <a:pt x="30710" y="70022"/>
                    </a:cubicBezTo>
                    <a:cubicBezTo>
                      <a:pt x="47645" y="70022"/>
                      <a:pt x="61419" y="54312"/>
                      <a:pt x="61419" y="35023"/>
                    </a:cubicBezTo>
                    <a:cubicBezTo>
                      <a:pt x="61419" y="15710"/>
                      <a:pt x="47645" y="0"/>
                      <a:pt x="307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3"/>
              <p:cNvSpPr/>
              <p:nvPr/>
            </p:nvSpPr>
            <p:spPr>
              <a:xfrm>
                <a:off x="3999325" y="975975"/>
                <a:ext cx="1544675" cy="1586200"/>
              </a:xfrm>
              <a:custGeom>
                <a:rect b="b" l="l" r="r" t="t"/>
                <a:pathLst>
                  <a:path extrusionOk="0" h="63448" w="61787">
                    <a:moveTo>
                      <a:pt x="34481" y="0"/>
                    </a:moveTo>
                    <a:cubicBezTo>
                      <a:pt x="29611" y="0"/>
                      <a:pt x="24706" y="1400"/>
                      <a:pt x="20146" y="4161"/>
                    </a:cubicBezTo>
                    <a:cubicBezTo>
                      <a:pt x="13407" y="8254"/>
                      <a:pt x="8235" y="14871"/>
                      <a:pt x="5588" y="22837"/>
                    </a:cubicBezTo>
                    <a:cubicBezTo>
                      <a:pt x="0" y="39601"/>
                      <a:pt x="7475" y="57247"/>
                      <a:pt x="22254" y="62173"/>
                    </a:cubicBezTo>
                    <a:cubicBezTo>
                      <a:pt x="24852" y="63031"/>
                      <a:pt x="27499" y="63448"/>
                      <a:pt x="30146" y="63448"/>
                    </a:cubicBezTo>
                    <a:cubicBezTo>
                      <a:pt x="42498" y="63448"/>
                      <a:pt x="54557" y="54453"/>
                      <a:pt x="59140" y="40630"/>
                    </a:cubicBezTo>
                    <a:cubicBezTo>
                      <a:pt x="61787" y="32689"/>
                      <a:pt x="61615" y="24258"/>
                      <a:pt x="58650" y="16955"/>
                    </a:cubicBezTo>
                    <a:cubicBezTo>
                      <a:pt x="55562" y="9283"/>
                      <a:pt x="49802" y="3744"/>
                      <a:pt x="42474" y="1294"/>
                    </a:cubicBezTo>
                    <a:cubicBezTo>
                      <a:pt x="39863" y="429"/>
                      <a:pt x="37177" y="0"/>
                      <a:pt x="344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3"/>
              <p:cNvSpPr/>
              <p:nvPr/>
            </p:nvSpPr>
            <p:spPr>
              <a:xfrm>
                <a:off x="4954550" y="2311775"/>
                <a:ext cx="1548375" cy="1432950"/>
              </a:xfrm>
              <a:custGeom>
                <a:rect b="b" l="l" r="r" t="t"/>
                <a:pathLst>
                  <a:path extrusionOk="0" h="57318" w="61935">
                    <a:moveTo>
                      <a:pt x="34294" y="0"/>
                    </a:moveTo>
                    <a:cubicBezTo>
                      <a:pt x="25328" y="0"/>
                      <a:pt x="16010" y="4571"/>
                      <a:pt x="9779" y="12981"/>
                    </a:cubicBezTo>
                    <a:cubicBezTo>
                      <a:pt x="0" y="26216"/>
                      <a:pt x="1520" y="44009"/>
                      <a:pt x="13186" y="52661"/>
                    </a:cubicBezTo>
                    <a:cubicBezTo>
                      <a:pt x="17451" y="55798"/>
                      <a:pt x="22475" y="57318"/>
                      <a:pt x="27622" y="57318"/>
                    </a:cubicBezTo>
                    <a:cubicBezTo>
                      <a:pt x="36567" y="57318"/>
                      <a:pt x="45905" y="52735"/>
                      <a:pt x="52131" y="44328"/>
                    </a:cubicBezTo>
                    <a:cubicBezTo>
                      <a:pt x="61934" y="31093"/>
                      <a:pt x="60390" y="13275"/>
                      <a:pt x="48724" y="4648"/>
                    </a:cubicBezTo>
                    <a:cubicBezTo>
                      <a:pt x="44463" y="1504"/>
                      <a:pt x="39436" y="0"/>
                      <a:pt x="3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 name="Google Shape;835;p23"/>
          <p:cNvGrpSpPr/>
          <p:nvPr/>
        </p:nvGrpSpPr>
        <p:grpSpPr>
          <a:xfrm>
            <a:off x="7790214" y="4352944"/>
            <a:ext cx="448509" cy="411667"/>
            <a:chOff x="4783980" y="3109700"/>
            <a:chExt cx="382165" cy="374788"/>
          </a:xfrm>
        </p:grpSpPr>
        <p:sp>
          <p:nvSpPr>
            <p:cNvPr id="836" name="Google Shape;836;p23"/>
            <p:cNvSpPr/>
            <p:nvPr/>
          </p:nvSpPr>
          <p:spPr>
            <a:xfrm>
              <a:off x="4783980" y="3109700"/>
              <a:ext cx="382165" cy="374759"/>
            </a:xfrm>
            <a:custGeom>
              <a:rect b="b" l="l" r="r" t="t"/>
              <a:pathLst>
                <a:path extrusionOk="0" h="12954" w="13210">
                  <a:moveTo>
                    <a:pt x="5748" y="0"/>
                  </a:moveTo>
                  <a:cubicBezTo>
                    <a:pt x="5416" y="0"/>
                    <a:pt x="5089" y="102"/>
                    <a:pt x="4811" y="297"/>
                  </a:cubicBezTo>
                  <a:lnTo>
                    <a:pt x="4810" y="300"/>
                  </a:lnTo>
                  <a:cubicBezTo>
                    <a:pt x="4573" y="466"/>
                    <a:pt x="4297" y="566"/>
                    <a:pt x="4011" y="590"/>
                  </a:cubicBezTo>
                  <a:lnTo>
                    <a:pt x="4009" y="590"/>
                  </a:lnTo>
                  <a:cubicBezTo>
                    <a:pt x="3526" y="632"/>
                    <a:pt x="3084" y="886"/>
                    <a:pt x="2808" y="1285"/>
                  </a:cubicBezTo>
                  <a:cubicBezTo>
                    <a:pt x="2644" y="1523"/>
                    <a:pt x="2417" y="1713"/>
                    <a:pt x="2153" y="1836"/>
                  </a:cubicBezTo>
                  <a:lnTo>
                    <a:pt x="2150" y="1836"/>
                  </a:lnTo>
                  <a:cubicBezTo>
                    <a:pt x="1710" y="2038"/>
                    <a:pt x="1383" y="2428"/>
                    <a:pt x="1259" y="2896"/>
                  </a:cubicBezTo>
                  <a:lnTo>
                    <a:pt x="1259" y="2897"/>
                  </a:lnTo>
                  <a:cubicBezTo>
                    <a:pt x="1184" y="3178"/>
                    <a:pt x="1036" y="3433"/>
                    <a:pt x="831" y="3637"/>
                  </a:cubicBezTo>
                  <a:cubicBezTo>
                    <a:pt x="486" y="3977"/>
                    <a:pt x="312" y="4457"/>
                    <a:pt x="355" y="4940"/>
                  </a:cubicBezTo>
                  <a:cubicBezTo>
                    <a:pt x="383" y="5227"/>
                    <a:pt x="331" y="5519"/>
                    <a:pt x="208" y="5780"/>
                  </a:cubicBezTo>
                  <a:lnTo>
                    <a:pt x="206" y="5784"/>
                  </a:lnTo>
                  <a:cubicBezTo>
                    <a:pt x="1" y="6223"/>
                    <a:pt x="1" y="6729"/>
                    <a:pt x="206" y="7168"/>
                  </a:cubicBezTo>
                  <a:lnTo>
                    <a:pt x="208" y="7172"/>
                  </a:lnTo>
                  <a:cubicBezTo>
                    <a:pt x="331" y="7435"/>
                    <a:pt x="383" y="7725"/>
                    <a:pt x="355" y="8011"/>
                  </a:cubicBezTo>
                  <a:lnTo>
                    <a:pt x="355" y="8013"/>
                  </a:lnTo>
                  <a:cubicBezTo>
                    <a:pt x="312" y="8496"/>
                    <a:pt x="486" y="8976"/>
                    <a:pt x="831" y="9317"/>
                  </a:cubicBezTo>
                  <a:cubicBezTo>
                    <a:pt x="1036" y="9521"/>
                    <a:pt x="1184" y="9775"/>
                    <a:pt x="1259" y="10056"/>
                  </a:cubicBezTo>
                  <a:lnTo>
                    <a:pt x="1259" y="10058"/>
                  </a:lnTo>
                  <a:cubicBezTo>
                    <a:pt x="1383" y="10525"/>
                    <a:pt x="1710" y="10915"/>
                    <a:pt x="2150" y="11118"/>
                  </a:cubicBezTo>
                  <a:lnTo>
                    <a:pt x="2153" y="11118"/>
                  </a:lnTo>
                  <a:cubicBezTo>
                    <a:pt x="2415" y="11239"/>
                    <a:pt x="2641" y="11429"/>
                    <a:pt x="2808" y="11668"/>
                  </a:cubicBezTo>
                  <a:cubicBezTo>
                    <a:pt x="3084" y="12067"/>
                    <a:pt x="3526" y="12322"/>
                    <a:pt x="4009" y="12362"/>
                  </a:cubicBezTo>
                  <a:lnTo>
                    <a:pt x="4011" y="12362"/>
                  </a:lnTo>
                  <a:cubicBezTo>
                    <a:pt x="4297" y="12388"/>
                    <a:pt x="4573" y="12487"/>
                    <a:pt x="4810" y="12653"/>
                  </a:cubicBezTo>
                  <a:lnTo>
                    <a:pt x="4811" y="12656"/>
                  </a:lnTo>
                  <a:cubicBezTo>
                    <a:pt x="5089" y="12851"/>
                    <a:pt x="5416" y="12953"/>
                    <a:pt x="5748" y="12953"/>
                  </a:cubicBezTo>
                  <a:cubicBezTo>
                    <a:pt x="5891" y="12953"/>
                    <a:pt x="6035" y="12934"/>
                    <a:pt x="6176" y="12895"/>
                  </a:cubicBezTo>
                  <a:cubicBezTo>
                    <a:pt x="6317" y="12857"/>
                    <a:pt x="6461" y="12838"/>
                    <a:pt x="6605" y="12838"/>
                  </a:cubicBezTo>
                  <a:cubicBezTo>
                    <a:pt x="6749" y="12838"/>
                    <a:pt x="6893" y="12857"/>
                    <a:pt x="7034" y="12895"/>
                  </a:cubicBezTo>
                  <a:cubicBezTo>
                    <a:pt x="7175" y="12934"/>
                    <a:pt x="7319" y="12953"/>
                    <a:pt x="7462" y="12953"/>
                  </a:cubicBezTo>
                  <a:cubicBezTo>
                    <a:pt x="7794" y="12953"/>
                    <a:pt x="8122" y="12851"/>
                    <a:pt x="8399" y="12656"/>
                  </a:cubicBezTo>
                  <a:lnTo>
                    <a:pt x="8401" y="12653"/>
                  </a:lnTo>
                  <a:cubicBezTo>
                    <a:pt x="8637" y="12487"/>
                    <a:pt x="8913" y="12388"/>
                    <a:pt x="9201" y="12362"/>
                  </a:cubicBezTo>
                  <a:lnTo>
                    <a:pt x="9203" y="12362"/>
                  </a:lnTo>
                  <a:cubicBezTo>
                    <a:pt x="9686" y="12322"/>
                    <a:pt x="10128" y="12067"/>
                    <a:pt x="10404" y="11668"/>
                  </a:cubicBezTo>
                  <a:cubicBezTo>
                    <a:pt x="10568" y="11430"/>
                    <a:pt x="10794" y="11240"/>
                    <a:pt x="11057" y="11118"/>
                  </a:cubicBezTo>
                  <a:lnTo>
                    <a:pt x="11059" y="11118"/>
                  </a:lnTo>
                  <a:cubicBezTo>
                    <a:pt x="11501" y="10915"/>
                    <a:pt x="11826" y="10525"/>
                    <a:pt x="11950" y="10058"/>
                  </a:cubicBezTo>
                  <a:lnTo>
                    <a:pt x="11950" y="10056"/>
                  </a:lnTo>
                  <a:cubicBezTo>
                    <a:pt x="12025" y="9775"/>
                    <a:pt x="12172" y="9521"/>
                    <a:pt x="12378" y="9317"/>
                  </a:cubicBezTo>
                  <a:cubicBezTo>
                    <a:pt x="12723" y="8976"/>
                    <a:pt x="12898" y="8496"/>
                    <a:pt x="12854" y="8013"/>
                  </a:cubicBezTo>
                  <a:lnTo>
                    <a:pt x="12854" y="8011"/>
                  </a:lnTo>
                  <a:cubicBezTo>
                    <a:pt x="12826" y="7725"/>
                    <a:pt x="12878" y="7433"/>
                    <a:pt x="13001" y="7172"/>
                  </a:cubicBezTo>
                  <a:lnTo>
                    <a:pt x="13004" y="7168"/>
                  </a:lnTo>
                  <a:cubicBezTo>
                    <a:pt x="13209" y="6729"/>
                    <a:pt x="13209" y="6223"/>
                    <a:pt x="13005" y="5784"/>
                  </a:cubicBezTo>
                  <a:lnTo>
                    <a:pt x="13004" y="5780"/>
                  </a:lnTo>
                  <a:cubicBezTo>
                    <a:pt x="12881" y="5517"/>
                    <a:pt x="12829" y="5227"/>
                    <a:pt x="12855" y="4940"/>
                  </a:cubicBezTo>
                  <a:cubicBezTo>
                    <a:pt x="12900" y="4457"/>
                    <a:pt x="12725" y="3977"/>
                    <a:pt x="12380" y="3637"/>
                  </a:cubicBezTo>
                  <a:cubicBezTo>
                    <a:pt x="12174" y="3433"/>
                    <a:pt x="12027" y="3178"/>
                    <a:pt x="11953" y="2897"/>
                  </a:cubicBezTo>
                  <a:lnTo>
                    <a:pt x="11953" y="2896"/>
                  </a:lnTo>
                  <a:cubicBezTo>
                    <a:pt x="11827" y="2428"/>
                    <a:pt x="11502" y="2038"/>
                    <a:pt x="11060" y="1836"/>
                  </a:cubicBezTo>
                  <a:lnTo>
                    <a:pt x="11059" y="1836"/>
                  </a:lnTo>
                  <a:cubicBezTo>
                    <a:pt x="10797" y="1715"/>
                    <a:pt x="10570" y="1524"/>
                    <a:pt x="10404" y="1285"/>
                  </a:cubicBezTo>
                  <a:cubicBezTo>
                    <a:pt x="10128" y="886"/>
                    <a:pt x="9686" y="632"/>
                    <a:pt x="9203" y="590"/>
                  </a:cubicBezTo>
                  <a:lnTo>
                    <a:pt x="9201" y="590"/>
                  </a:lnTo>
                  <a:cubicBezTo>
                    <a:pt x="8913" y="566"/>
                    <a:pt x="8637" y="466"/>
                    <a:pt x="8401" y="300"/>
                  </a:cubicBezTo>
                  <a:lnTo>
                    <a:pt x="8399" y="297"/>
                  </a:lnTo>
                  <a:cubicBezTo>
                    <a:pt x="8122" y="102"/>
                    <a:pt x="7794" y="0"/>
                    <a:pt x="7462" y="0"/>
                  </a:cubicBezTo>
                  <a:cubicBezTo>
                    <a:pt x="7319" y="0"/>
                    <a:pt x="7175" y="19"/>
                    <a:pt x="7034" y="58"/>
                  </a:cubicBezTo>
                  <a:cubicBezTo>
                    <a:pt x="6894" y="96"/>
                    <a:pt x="6750" y="116"/>
                    <a:pt x="6606" y="116"/>
                  </a:cubicBezTo>
                  <a:cubicBezTo>
                    <a:pt x="6462" y="116"/>
                    <a:pt x="6318" y="96"/>
                    <a:pt x="6176" y="58"/>
                  </a:cubicBezTo>
                  <a:cubicBezTo>
                    <a:pt x="6035" y="19"/>
                    <a:pt x="5891" y="0"/>
                    <a:pt x="5748"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3"/>
            <p:cNvSpPr/>
            <p:nvPr/>
          </p:nvSpPr>
          <p:spPr>
            <a:xfrm>
              <a:off x="4784067" y="3109787"/>
              <a:ext cx="181970" cy="374701"/>
            </a:xfrm>
            <a:custGeom>
              <a:rect b="b" l="l" r="r" t="t"/>
              <a:pathLst>
                <a:path extrusionOk="0" h="12952" w="6290">
                  <a:moveTo>
                    <a:pt x="5749" y="1"/>
                  </a:moveTo>
                  <a:cubicBezTo>
                    <a:pt x="5417" y="1"/>
                    <a:pt x="5089" y="103"/>
                    <a:pt x="4811" y="299"/>
                  </a:cubicBezTo>
                  <a:lnTo>
                    <a:pt x="4810" y="300"/>
                  </a:lnTo>
                  <a:cubicBezTo>
                    <a:pt x="4574" y="468"/>
                    <a:pt x="4297" y="567"/>
                    <a:pt x="4009" y="592"/>
                  </a:cubicBezTo>
                  <a:lnTo>
                    <a:pt x="4008" y="592"/>
                  </a:lnTo>
                  <a:cubicBezTo>
                    <a:pt x="3524" y="632"/>
                    <a:pt x="3084" y="886"/>
                    <a:pt x="2808" y="1285"/>
                  </a:cubicBezTo>
                  <a:cubicBezTo>
                    <a:pt x="2642" y="1523"/>
                    <a:pt x="2417" y="1713"/>
                    <a:pt x="2151" y="1836"/>
                  </a:cubicBezTo>
                  <a:lnTo>
                    <a:pt x="2150" y="1836"/>
                  </a:lnTo>
                  <a:cubicBezTo>
                    <a:pt x="1708" y="2040"/>
                    <a:pt x="1383" y="2428"/>
                    <a:pt x="1259" y="2896"/>
                  </a:cubicBezTo>
                  <a:lnTo>
                    <a:pt x="1259" y="2899"/>
                  </a:lnTo>
                  <a:cubicBezTo>
                    <a:pt x="1184" y="3178"/>
                    <a:pt x="1036" y="3433"/>
                    <a:pt x="831" y="3637"/>
                  </a:cubicBezTo>
                  <a:cubicBezTo>
                    <a:pt x="486" y="3979"/>
                    <a:pt x="311" y="4457"/>
                    <a:pt x="355" y="4941"/>
                  </a:cubicBezTo>
                  <a:cubicBezTo>
                    <a:pt x="381" y="5229"/>
                    <a:pt x="331" y="5520"/>
                    <a:pt x="208" y="5781"/>
                  </a:cubicBezTo>
                  <a:lnTo>
                    <a:pt x="205" y="5784"/>
                  </a:lnTo>
                  <a:cubicBezTo>
                    <a:pt x="1" y="6223"/>
                    <a:pt x="1" y="6729"/>
                    <a:pt x="205" y="7169"/>
                  </a:cubicBezTo>
                  <a:lnTo>
                    <a:pt x="208" y="7172"/>
                  </a:lnTo>
                  <a:cubicBezTo>
                    <a:pt x="331" y="7435"/>
                    <a:pt x="381" y="7725"/>
                    <a:pt x="355" y="8013"/>
                  </a:cubicBezTo>
                  <a:cubicBezTo>
                    <a:pt x="311" y="8495"/>
                    <a:pt x="486" y="8975"/>
                    <a:pt x="831" y="9317"/>
                  </a:cubicBezTo>
                  <a:cubicBezTo>
                    <a:pt x="1036" y="9519"/>
                    <a:pt x="1184" y="9774"/>
                    <a:pt x="1259" y="10055"/>
                  </a:cubicBezTo>
                  <a:lnTo>
                    <a:pt x="1259" y="10056"/>
                  </a:lnTo>
                  <a:cubicBezTo>
                    <a:pt x="1383" y="10524"/>
                    <a:pt x="1708" y="10914"/>
                    <a:pt x="2150" y="11116"/>
                  </a:cubicBezTo>
                  <a:lnTo>
                    <a:pt x="2151" y="11116"/>
                  </a:lnTo>
                  <a:cubicBezTo>
                    <a:pt x="2414" y="11237"/>
                    <a:pt x="2641" y="11427"/>
                    <a:pt x="2808" y="11667"/>
                  </a:cubicBezTo>
                  <a:cubicBezTo>
                    <a:pt x="3084" y="12066"/>
                    <a:pt x="3524" y="12320"/>
                    <a:pt x="4008" y="12362"/>
                  </a:cubicBezTo>
                  <a:lnTo>
                    <a:pt x="4009" y="12362"/>
                  </a:lnTo>
                  <a:cubicBezTo>
                    <a:pt x="4297" y="12386"/>
                    <a:pt x="4574" y="12486"/>
                    <a:pt x="4810" y="12653"/>
                  </a:cubicBezTo>
                  <a:lnTo>
                    <a:pt x="4811" y="12655"/>
                  </a:lnTo>
                  <a:cubicBezTo>
                    <a:pt x="5089" y="12850"/>
                    <a:pt x="5416" y="12952"/>
                    <a:pt x="5748" y="12952"/>
                  </a:cubicBezTo>
                  <a:cubicBezTo>
                    <a:pt x="5891" y="12952"/>
                    <a:pt x="6035" y="12933"/>
                    <a:pt x="6176" y="12894"/>
                  </a:cubicBezTo>
                  <a:cubicBezTo>
                    <a:pt x="6213" y="12885"/>
                    <a:pt x="6252" y="12875"/>
                    <a:pt x="6290" y="12868"/>
                  </a:cubicBezTo>
                  <a:cubicBezTo>
                    <a:pt x="6138" y="12817"/>
                    <a:pt x="5995" y="12747"/>
                    <a:pt x="5864" y="12655"/>
                  </a:cubicBezTo>
                  <a:cubicBezTo>
                    <a:pt x="5626" y="12486"/>
                    <a:pt x="5350" y="12386"/>
                    <a:pt x="5063" y="12362"/>
                  </a:cubicBezTo>
                  <a:lnTo>
                    <a:pt x="5060" y="12362"/>
                  </a:lnTo>
                  <a:cubicBezTo>
                    <a:pt x="4577" y="12320"/>
                    <a:pt x="4136" y="12066"/>
                    <a:pt x="3860" y="11667"/>
                  </a:cubicBezTo>
                  <a:cubicBezTo>
                    <a:pt x="3695" y="11429"/>
                    <a:pt x="3469" y="11239"/>
                    <a:pt x="3204" y="11116"/>
                  </a:cubicBezTo>
                  <a:lnTo>
                    <a:pt x="3202" y="11116"/>
                  </a:lnTo>
                  <a:cubicBezTo>
                    <a:pt x="2760" y="10914"/>
                    <a:pt x="2435" y="10524"/>
                    <a:pt x="2311" y="10056"/>
                  </a:cubicBezTo>
                  <a:lnTo>
                    <a:pt x="2311" y="10055"/>
                  </a:lnTo>
                  <a:cubicBezTo>
                    <a:pt x="2236" y="9774"/>
                    <a:pt x="2089" y="9519"/>
                    <a:pt x="1883" y="9317"/>
                  </a:cubicBezTo>
                  <a:cubicBezTo>
                    <a:pt x="1538" y="8975"/>
                    <a:pt x="1363" y="8495"/>
                    <a:pt x="1408" y="8013"/>
                  </a:cubicBezTo>
                  <a:cubicBezTo>
                    <a:pt x="1434" y="7725"/>
                    <a:pt x="1383" y="7433"/>
                    <a:pt x="1260" y="7172"/>
                  </a:cubicBezTo>
                  <a:lnTo>
                    <a:pt x="1257" y="7169"/>
                  </a:lnTo>
                  <a:cubicBezTo>
                    <a:pt x="1053" y="6729"/>
                    <a:pt x="1053" y="6223"/>
                    <a:pt x="1257" y="5784"/>
                  </a:cubicBezTo>
                  <a:lnTo>
                    <a:pt x="1260" y="5781"/>
                  </a:lnTo>
                  <a:cubicBezTo>
                    <a:pt x="1383" y="5517"/>
                    <a:pt x="1434" y="5229"/>
                    <a:pt x="1408" y="4941"/>
                  </a:cubicBezTo>
                  <a:cubicBezTo>
                    <a:pt x="1363" y="4457"/>
                    <a:pt x="1538" y="3979"/>
                    <a:pt x="1883" y="3637"/>
                  </a:cubicBezTo>
                  <a:cubicBezTo>
                    <a:pt x="2089" y="3433"/>
                    <a:pt x="2236" y="3178"/>
                    <a:pt x="2311" y="2899"/>
                  </a:cubicBezTo>
                  <a:lnTo>
                    <a:pt x="2311" y="2896"/>
                  </a:lnTo>
                  <a:cubicBezTo>
                    <a:pt x="2435" y="2428"/>
                    <a:pt x="2760" y="2040"/>
                    <a:pt x="3202" y="1836"/>
                  </a:cubicBezTo>
                  <a:lnTo>
                    <a:pt x="3204" y="1836"/>
                  </a:lnTo>
                  <a:cubicBezTo>
                    <a:pt x="3466" y="1713"/>
                    <a:pt x="3693" y="1526"/>
                    <a:pt x="3860" y="1285"/>
                  </a:cubicBezTo>
                  <a:cubicBezTo>
                    <a:pt x="4136" y="886"/>
                    <a:pt x="4577" y="632"/>
                    <a:pt x="5060" y="592"/>
                  </a:cubicBezTo>
                  <a:lnTo>
                    <a:pt x="5063" y="592"/>
                  </a:lnTo>
                  <a:cubicBezTo>
                    <a:pt x="5350" y="567"/>
                    <a:pt x="5626" y="468"/>
                    <a:pt x="5864" y="300"/>
                  </a:cubicBezTo>
                  <a:lnTo>
                    <a:pt x="5865" y="299"/>
                  </a:lnTo>
                  <a:cubicBezTo>
                    <a:pt x="5999" y="207"/>
                    <a:pt x="6140" y="135"/>
                    <a:pt x="6290" y="86"/>
                  </a:cubicBezTo>
                  <a:cubicBezTo>
                    <a:pt x="6252" y="78"/>
                    <a:pt x="6215" y="70"/>
                    <a:pt x="6176" y="58"/>
                  </a:cubicBezTo>
                  <a:cubicBezTo>
                    <a:pt x="6036" y="20"/>
                    <a:pt x="5892" y="1"/>
                    <a:pt x="5749" y="1"/>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3"/>
            <p:cNvSpPr/>
            <p:nvPr/>
          </p:nvSpPr>
          <p:spPr>
            <a:xfrm>
              <a:off x="4889459" y="3262595"/>
              <a:ext cx="171237" cy="90522"/>
            </a:xfrm>
            <a:custGeom>
              <a:rect b="b" l="l" r="r" t="t"/>
              <a:pathLst>
                <a:path extrusionOk="0" h="3129" w="5919">
                  <a:moveTo>
                    <a:pt x="2136" y="1"/>
                  </a:moveTo>
                  <a:cubicBezTo>
                    <a:pt x="10" y="315"/>
                    <a:pt x="1" y="1889"/>
                    <a:pt x="349" y="2926"/>
                  </a:cubicBezTo>
                  <a:cubicBezTo>
                    <a:pt x="389" y="3048"/>
                    <a:pt x="503" y="3129"/>
                    <a:pt x="627" y="3129"/>
                  </a:cubicBezTo>
                  <a:cubicBezTo>
                    <a:pt x="642" y="3129"/>
                    <a:pt x="657" y="3127"/>
                    <a:pt x="671" y="3125"/>
                  </a:cubicBezTo>
                  <a:cubicBezTo>
                    <a:pt x="1178" y="3048"/>
                    <a:pt x="2352" y="2788"/>
                    <a:pt x="2820" y="2005"/>
                  </a:cubicBezTo>
                  <a:cubicBezTo>
                    <a:pt x="2853" y="1954"/>
                    <a:pt x="2907" y="1928"/>
                    <a:pt x="2961" y="1928"/>
                  </a:cubicBezTo>
                  <a:cubicBezTo>
                    <a:pt x="3015" y="1928"/>
                    <a:pt x="3069" y="1954"/>
                    <a:pt x="3100" y="2005"/>
                  </a:cubicBezTo>
                  <a:cubicBezTo>
                    <a:pt x="3567" y="2788"/>
                    <a:pt x="4742" y="3047"/>
                    <a:pt x="5249" y="3125"/>
                  </a:cubicBezTo>
                  <a:cubicBezTo>
                    <a:pt x="5263" y="3127"/>
                    <a:pt x="5278" y="3129"/>
                    <a:pt x="5292" y="3129"/>
                  </a:cubicBezTo>
                  <a:cubicBezTo>
                    <a:pt x="5416" y="3129"/>
                    <a:pt x="5529" y="3048"/>
                    <a:pt x="5571" y="2926"/>
                  </a:cubicBezTo>
                  <a:cubicBezTo>
                    <a:pt x="5919" y="1889"/>
                    <a:pt x="5910" y="315"/>
                    <a:pt x="3784" y="1"/>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3"/>
            <p:cNvSpPr/>
            <p:nvPr/>
          </p:nvSpPr>
          <p:spPr>
            <a:xfrm>
              <a:off x="4951196" y="3260859"/>
              <a:ext cx="47735" cy="23867"/>
            </a:xfrm>
            <a:custGeom>
              <a:rect b="b" l="l" r="r" t="t"/>
              <a:pathLst>
                <a:path extrusionOk="0" h="825" w="1650">
                  <a:moveTo>
                    <a:pt x="824" y="1"/>
                  </a:moveTo>
                  <a:cubicBezTo>
                    <a:pt x="521" y="1"/>
                    <a:pt x="246" y="19"/>
                    <a:pt x="1" y="56"/>
                  </a:cubicBezTo>
                  <a:cubicBezTo>
                    <a:pt x="30" y="485"/>
                    <a:pt x="387" y="824"/>
                    <a:pt x="824" y="824"/>
                  </a:cubicBezTo>
                  <a:cubicBezTo>
                    <a:pt x="1262" y="824"/>
                    <a:pt x="1620" y="485"/>
                    <a:pt x="1650" y="56"/>
                  </a:cubicBezTo>
                  <a:cubicBezTo>
                    <a:pt x="1404" y="19"/>
                    <a:pt x="1130" y="1"/>
                    <a:pt x="824"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3"/>
            <p:cNvSpPr/>
            <p:nvPr/>
          </p:nvSpPr>
          <p:spPr>
            <a:xfrm>
              <a:off x="4911128" y="3235112"/>
              <a:ext cx="11688" cy="23780"/>
            </a:xfrm>
            <a:custGeom>
              <a:rect b="b" l="l" r="r" t="t"/>
              <a:pathLst>
                <a:path extrusionOk="0" h="822" w="404">
                  <a:moveTo>
                    <a:pt x="202" y="0"/>
                  </a:moveTo>
                  <a:cubicBezTo>
                    <a:pt x="182" y="0"/>
                    <a:pt x="160" y="4"/>
                    <a:pt x="139" y="10"/>
                  </a:cubicBezTo>
                  <a:cubicBezTo>
                    <a:pt x="54" y="36"/>
                    <a:pt x="1" y="118"/>
                    <a:pt x="1" y="204"/>
                  </a:cubicBezTo>
                  <a:lnTo>
                    <a:pt x="1" y="618"/>
                  </a:lnTo>
                  <a:cubicBezTo>
                    <a:pt x="1" y="710"/>
                    <a:pt x="62" y="794"/>
                    <a:pt x="152" y="816"/>
                  </a:cubicBezTo>
                  <a:cubicBezTo>
                    <a:pt x="169" y="820"/>
                    <a:pt x="186" y="822"/>
                    <a:pt x="202" y="822"/>
                  </a:cubicBezTo>
                  <a:cubicBezTo>
                    <a:pt x="313" y="822"/>
                    <a:pt x="404" y="730"/>
                    <a:pt x="404" y="619"/>
                  </a:cubicBezTo>
                  <a:lnTo>
                    <a:pt x="404" y="202"/>
                  </a:lnTo>
                  <a:cubicBezTo>
                    <a:pt x="404" y="91"/>
                    <a:pt x="314" y="0"/>
                    <a:pt x="202"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3"/>
            <p:cNvSpPr/>
            <p:nvPr/>
          </p:nvSpPr>
          <p:spPr>
            <a:xfrm>
              <a:off x="4880520" y="3261496"/>
              <a:ext cx="25314" cy="11659"/>
            </a:xfrm>
            <a:custGeom>
              <a:rect b="b" l="l" r="r" t="t"/>
              <a:pathLst>
                <a:path extrusionOk="0" h="403" w="875">
                  <a:moveTo>
                    <a:pt x="227" y="0"/>
                  </a:moveTo>
                  <a:cubicBezTo>
                    <a:pt x="100" y="0"/>
                    <a:pt x="0" y="118"/>
                    <a:pt x="31" y="250"/>
                  </a:cubicBezTo>
                  <a:cubicBezTo>
                    <a:pt x="52" y="341"/>
                    <a:pt x="137" y="402"/>
                    <a:pt x="229" y="402"/>
                  </a:cubicBezTo>
                  <a:lnTo>
                    <a:pt x="649" y="402"/>
                  </a:lnTo>
                  <a:cubicBezTo>
                    <a:pt x="775" y="402"/>
                    <a:pt x="874" y="284"/>
                    <a:pt x="842" y="151"/>
                  </a:cubicBezTo>
                  <a:cubicBezTo>
                    <a:pt x="821" y="62"/>
                    <a:pt x="736" y="0"/>
                    <a:pt x="64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3"/>
            <p:cNvSpPr/>
            <p:nvPr/>
          </p:nvSpPr>
          <p:spPr>
            <a:xfrm>
              <a:off x="5027629" y="3235083"/>
              <a:ext cx="11688" cy="23809"/>
            </a:xfrm>
            <a:custGeom>
              <a:rect b="b" l="l" r="r" t="t"/>
              <a:pathLst>
                <a:path extrusionOk="0" h="823" w="404">
                  <a:moveTo>
                    <a:pt x="202" y="1"/>
                  </a:moveTo>
                  <a:cubicBezTo>
                    <a:pt x="186" y="1"/>
                    <a:pt x="169" y="3"/>
                    <a:pt x="152" y="7"/>
                  </a:cubicBezTo>
                  <a:cubicBezTo>
                    <a:pt x="61" y="28"/>
                    <a:pt x="0" y="113"/>
                    <a:pt x="0" y="205"/>
                  </a:cubicBezTo>
                  <a:lnTo>
                    <a:pt x="0" y="619"/>
                  </a:lnTo>
                  <a:cubicBezTo>
                    <a:pt x="0" y="711"/>
                    <a:pt x="61" y="795"/>
                    <a:pt x="152" y="817"/>
                  </a:cubicBezTo>
                  <a:cubicBezTo>
                    <a:pt x="168" y="820"/>
                    <a:pt x="184" y="822"/>
                    <a:pt x="200" y="822"/>
                  </a:cubicBezTo>
                  <a:cubicBezTo>
                    <a:pt x="312" y="822"/>
                    <a:pt x="403" y="732"/>
                    <a:pt x="403" y="620"/>
                  </a:cubicBezTo>
                  <a:lnTo>
                    <a:pt x="403" y="203"/>
                  </a:lnTo>
                  <a:cubicBezTo>
                    <a:pt x="403" y="91"/>
                    <a:pt x="313" y="1"/>
                    <a:pt x="20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3"/>
            <p:cNvSpPr/>
            <p:nvPr/>
          </p:nvSpPr>
          <p:spPr>
            <a:xfrm>
              <a:off x="5044379" y="3261496"/>
              <a:ext cx="25256" cy="11659"/>
            </a:xfrm>
            <a:custGeom>
              <a:rect b="b" l="l" r="r" t="t"/>
              <a:pathLst>
                <a:path extrusionOk="0" h="403" w="873">
                  <a:moveTo>
                    <a:pt x="226" y="0"/>
                  </a:moveTo>
                  <a:cubicBezTo>
                    <a:pt x="101" y="0"/>
                    <a:pt x="1" y="118"/>
                    <a:pt x="32" y="250"/>
                  </a:cubicBezTo>
                  <a:cubicBezTo>
                    <a:pt x="53" y="341"/>
                    <a:pt x="137" y="402"/>
                    <a:pt x="229" y="402"/>
                  </a:cubicBezTo>
                  <a:lnTo>
                    <a:pt x="647" y="402"/>
                  </a:lnTo>
                  <a:cubicBezTo>
                    <a:pt x="774" y="402"/>
                    <a:pt x="872" y="284"/>
                    <a:pt x="843" y="151"/>
                  </a:cubicBezTo>
                  <a:cubicBezTo>
                    <a:pt x="822" y="62"/>
                    <a:pt x="737" y="0"/>
                    <a:pt x="645"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23"/>
          <p:cNvGrpSpPr/>
          <p:nvPr/>
        </p:nvGrpSpPr>
        <p:grpSpPr>
          <a:xfrm>
            <a:off x="724940" y="4295884"/>
            <a:ext cx="448504" cy="411648"/>
            <a:chOff x="1569829" y="2504109"/>
            <a:chExt cx="348028" cy="375077"/>
          </a:xfrm>
        </p:grpSpPr>
        <p:sp>
          <p:nvSpPr>
            <p:cNvPr id="845" name="Google Shape;845;p23"/>
            <p:cNvSpPr/>
            <p:nvPr/>
          </p:nvSpPr>
          <p:spPr>
            <a:xfrm>
              <a:off x="1569829" y="2504109"/>
              <a:ext cx="348028" cy="374933"/>
            </a:xfrm>
            <a:custGeom>
              <a:rect b="b" l="l" r="r" t="t"/>
              <a:pathLst>
                <a:path extrusionOk="0" h="12960" w="12030">
                  <a:moveTo>
                    <a:pt x="5212" y="1"/>
                  </a:moveTo>
                  <a:cubicBezTo>
                    <a:pt x="4888" y="1"/>
                    <a:pt x="4570" y="111"/>
                    <a:pt x="4312" y="322"/>
                  </a:cubicBezTo>
                  <a:lnTo>
                    <a:pt x="4311" y="323"/>
                  </a:lnTo>
                  <a:cubicBezTo>
                    <a:pt x="4101" y="496"/>
                    <a:pt x="3843" y="605"/>
                    <a:pt x="3571" y="636"/>
                  </a:cubicBezTo>
                  <a:lnTo>
                    <a:pt x="3556" y="638"/>
                  </a:lnTo>
                  <a:cubicBezTo>
                    <a:pt x="3097" y="690"/>
                    <a:pt x="2692" y="960"/>
                    <a:pt x="2468" y="1365"/>
                  </a:cubicBezTo>
                  <a:cubicBezTo>
                    <a:pt x="2332" y="1612"/>
                    <a:pt x="2125" y="1814"/>
                    <a:pt x="1872" y="1944"/>
                  </a:cubicBezTo>
                  <a:lnTo>
                    <a:pt x="1859" y="1952"/>
                  </a:lnTo>
                  <a:cubicBezTo>
                    <a:pt x="1456" y="2159"/>
                    <a:pt x="1177" y="2544"/>
                    <a:pt x="1103" y="2991"/>
                  </a:cubicBezTo>
                  <a:lnTo>
                    <a:pt x="1103" y="2995"/>
                  </a:lnTo>
                  <a:cubicBezTo>
                    <a:pt x="1057" y="3280"/>
                    <a:pt x="925" y="3547"/>
                    <a:pt x="721" y="3756"/>
                  </a:cubicBezTo>
                  <a:lnTo>
                    <a:pt x="712" y="3765"/>
                  </a:lnTo>
                  <a:cubicBezTo>
                    <a:pt x="402" y="4087"/>
                    <a:pt x="261" y="4535"/>
                    <a:pt x="330" y="4977"/>
                  </a:cubicBezTo>
                  <a:lnTo>
                    <a:pt x="332" y="4985"/>
                  </a:lnTo>
                  <a:cubicBezTo>
                    <a:pt x="378" y="5276"/>
                    <a:pt x="332" y="5574"/>
                    <a:pt x="201" y="5837"/>
                  </a:cubicBezTo>
                  <a:lnTo>
                    <a:pt x="197" y="5850"/>
                  </a:lnTo>
                  <a:cubicBezTo>
                    <a:pt x="0" y="6245"/>
                    <a:pt x="0" y="6712"/>
                    <a:pt x="197" y="7111"/>
                  </a:cubicBezTo>
                  <a:lnTo>
                    <a:pt x="201" y="7123"/>
                  </a:lnTo>
                  <a:cubicBezTo>
                    <a:pt x="332" y="7387"/>
                    <a:pt x="378" y="7684"/>
                    <a:pt x="332" y="7976"/>
                  </a:cubicBezTo>
                  <a:lnTo>
                    <a:pt x="330" y="7983"/>
                  </a:lnTo>
                  <a:cubicBezTo>
                    <a:pt x="261" y="8425"/>
                    <a:pt x="402" y="8873"/>
                    <a:pt x="712" y="9195"/>
                  </a:cubicBezTo>
                  <a:lnTo>
                    <a:pt x="721" y="9204"/>
                  </a:lnTo>
                  <a:cubicBezTo>
                    <a:pt x="924" y="9413"/>
                    <a:pt x="1056" y="9678"/>
                    <a:pt x="1103" y="9965"/>
                  </a:cubicBezTo>
                  <a:lnTo>
                    <a:pt x="1103" y="9970"/>
                  </a:lnTo>
                  <a:cubicBezTo>
                    <a:pt x="1177" y="10416"/>
                    <a:pt x="1456" y="10801"/>
                    <a:pt x="1856" y="11008"/>
                  </a:cubicBezTo>
                  <a:lnTo>
                    <a:pt x="1870" y="11016"/>
                  </a:lnTo>
                  <a:cubicBezTo>
                    <a:pt x="2122" y="11146"/>
                    <a:pt x="2329" y="11349"/>
                    <a:pt x="2467" y="11596"/>
                  </a:cubicBezTo>
                  <a:cubicBezTo>
                    <a:pt x="2689" y="12001"/>
                    <a:pt x="3093" y="12271"/>
                    <a:pt x="3553" y="12323"/>
                  </a:cubicBezTo>
                  <a:lnTo>
                    <a:pt x="3570" y="12324"/>
                  </a:lnTo>
                  <a:cubicBezTo>
                    <a:pt x="3841" y="12355"/>
                    <a:pt x="4096" y="12464"/>
                    <a:pt x="4309" y="12637"/>
                  </a:cubicBezTo>
                  <a:lnTo>
                    <a:pt x="4311" y="12639"/>
                  </a:lnTo>
                  <a:cubicBezTo>
                    <a:pt x="4567" y="12850"/>
                    <a:pt x="4886" y="12959"/>
                    <a:pt x="5210" y="12959"/>
                  </a:cubicBezTo>
                  <a:cubicBezTo>
                    <a:pt x="5343" y="12959"/>
                    <a:pt x="5478" y="12941"/>
                    <a:pt x="5608" y="12903"/>
                  </a:cubicBezTo>
                  <a:lnTo>
                    <a:pt x="5615" y="12901"/>
                  </a:lnTo>
                  <a:cubicBezTo>
                    <a:pt x="5745" y="12864"/>
                    <a:pt x="5879" y="12845"/>
                    <a:pt x="6013" y="12845"/>
                  </a:cubicBezTo>
                  <a:cubicBezTo>
                    <a:pt x="6147" y="12845"/>
                    <a:pt x="6281" y="12864"/>
                    <a:pt x="6411" y="12901"/>
                  </a:cubicBezTo>
                  <a:lnTo>
                    <a:pt x="6417" y="12903"/>
                  </a:lnTo>
                  <a:cubicBezTo>
                    <a:pt x="6548" y="12941"/>
                    <a:pt x="6683" y="12959"/>
                    <a:pt x="6817" y="12959"/>
                  </a:cubicBezTo>
                  <a:cubicBezTo>
                    <a:pt x="7140" y="12959"/>
                    <a:pt x="7458" y="12850"/>
                    <a:pt x="7714" y="12639"/>
                  </a:cubicBezTo>
                  <a:lnTo>
                    <a:pt x="7716" y="12637"/>
                  </a:lnTo>
                  <a:cubicBezTo>
                    <a:pt x="7928" y="12464"/>
                    <a:pt x="8184" y="12355"/>
                    <a:pt x="8457" y="12324"/>
                  </a:cubicBezTo>
                  <a:lnTo>
                    <a:pt x="8472" y="12323"/>
                  </a:lnTo>
                  <a:cubicBezTo>
                    <a:pt x="8929" y="12271"/>
                    <a:pt x="9334" y="11998"/>
                    <a:pt x="9558" y="11596"/>
                  </a:cubicBezTo>
                  <a:cubicBezTo>
                    <a:pt x="9695" y="11349"/>
                    <a:pt x="9902" y="11146"/>
                    <a:pt x="10155" y="11016"/>
                  </a:cubicBezTo>
                  <a:lnTo>
                    <a:pt x="10169" y="11008"/>
                  </a:lnTo>
                  <a:cubicBezTo>
                    <a:pt x="10571" y="10801"/>
                    <a:pt x="10851" y="10416"/>
                    <a:pt x="10922" y="9970"/>
                  </a:cubicBezTo>
                  <a:lnTo>
                    <a:pt x="10922" y="9965"/>
                  </a:lnTo>
                  <a:cubicBezTo>
                    <a:pt x="10968" y="9680"/>
                    <a:pt x="11100" y="9413"/>
                    <a:pt x="11304" y="9204"/>
                  </a:cubicBezTo>
                  <a:lnTo>
                    <a:pt x="11313" y="9195"/>
                  </a:lnTo>
                  <a:cubicBezTo>
                    <a:pt x="11624" y="8873"/>
                    <a:pt x="11764" y="8425"/>
                    <a:pt x="11695" y="7983"/>
                  </a:cubicBezTo>
                  <a:lnTo>
                    <a:pt x="11693" y="7976"/>
                  </a:lnTo>
                  <a:cubicBezTo>
                    <a:pt x="11647" y="7684"/>
                    <a:pt x="11693" y="7387"/>
                    <a:pt x="11824" y="7123"/>
                  </a:cubicBezTo>
                  <a:lnTo>
                    <a:pt x="11830" y="7111"/>
                  </a:lnTo>
                  <a:cubicBezTo>
                    <a:pt x="12029" y="6716"/>
                    <a:pt x="12029" y="6250"/>
                    <a:pt x="11831" y="5851"/>
                  </a:cubicBezTo>
                  <a:lnTo>
                    <a:pt x="11825" y="5839"/>
                  </a:lnTo>
                  <a:cubicBezTo>
                    <a:pt x="11695" y="5575"/>
                    <a:pt x="11649" y="5278"/>
                    <a:pt x="11695" y="4986"/>
                  </a:cubicBezTo>
                  <a:lnTo>
                    <a:pt x="11696" y="4978"/>
                  </a:lnTo>
                  <a:cubicBezTo>
                    <a:pt x="11767" y="4538"/>
                    <a:pt x="11626" y="4089"/>
                    <a:pt x="11315" y="3767"/>
                  </a:cubicBezTo>
                  <a:lnTo>
                    <a:pt x="11305" y="3757"/>
                  </a:lnTo>
                  <a:cubicBezTo>
                    <a:pt x="11104" y="3549"/>
                    <a:pt x="10972" y="3284"/>
                    <a:pt x="10923" y="2997"/>
                  </a:cubicBezTo>
                  <a:lnTo>
                    <a:pt x="10923" y="2991"/>
                  </a:lnTo>
                  <a:cubicBezTo>
                    <a:pt x="10851" y="2544"/>
                    <a:pt x="10571" y="2159"/>
                    <a:pt x="10169" y="1952"/>
                  </a:cubicBezTo>
                  <a:lnTo>
                    <a:pt x="10155" y="1944"/>
                  </a:lnTo>
                  <a:cubicBezTo>
                    <a:pt x="9903" y="1814"/>
                    <a:pt x="9696" y="1612"/>
                    <a:pt x="9558" y="1365"/>
                  </a:cubicBezTo>
                  <a:cubicBezTo>
                    <a:pt x="9336" y="960"/>
                    <a:pt x="8932" y="690"/>
                    <a:pt x="8474" y="638"/>
                  </a:cubicBezTo>
                  <a:lnTo>
                    <a:pt x="8458" y="636"/>
                  </a:lnTo>
                  <a:cubicBezTo>
                    <a:pt x="8185" y="605"/>
                    <a:pt x="7931" y="496"/>
                    <a:pt x="7718" y="323"/>
                  </a:cubicBezTo>
                  <a:lnTo>
                    <a:pt x="7716" y="322"/>
                  </a:lnTo>
                  <a:cubicBezTo>
                    <a:pt x="7460" y="111"/>
                    <a:pt x="7140" y="1"/>
                    <a:pt x="6817" y="1"/>
                  </a:cubicBezTo>
                  <a:cubicBezTo>
                    <a:pt x="6683" y="1"/>
                    <a:pt x="6549" y="20"/>
                    <a:pt x="6418" y="58"/>
                  </a:cubicBezTo>
                  <a:lnTo>
                    <a:pt x="6412" y="59"/>
                  </a:lnTo>
                  <a:cubicBezTo>
                    <a:pt x="6282" y="97"/>
                    <a:pt x="6148" y="116"/>
                    <a:pt x="6014" y="116"/>
                  </a:cubicBezTo>
                  <a:cubicBezTo>
                    <a:pt x="5880" y="116"/>
                    <a:pt x="5746" y="97"/>
                    <a:pt x="5616" y="59"/>
                  </a:cubicBezTo>
                  <a:lnTo>
                    <a:pt x="5611" y="58"/>
                  </a:lnTo>
                  <a:cubicBezTo>
                    <a:pt x="5480" y="20"/>
                    <a:pt x="5345" y="1"/>
                    <a:pt x="5212"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3"/>
            <p:cNvSpPr/>
            <p:nvPr/>
          </p:nvSpPr>
          <p:spPr>
            <a:xfrm>
              <a:off x="1569857" y="2504166"/>
              <a:ext cx="162182" cy="375020"/>
            </a:xfrm>
            <a:custGeom>
              <a:rect b="b" l="l" r="r" t="t"/>
              <a:pathLst>
                <a:path extrusionOk="0" h="12963" w="5606">
                  <a:moveTo>
                    <a:pt x="5214" y="0"/>
                  </a:moveTo>
                  <a:cubicBezTo>
                    <a:pt x="4890" y="0"/>
                    <a:pt x="4571" y="111"/>
                    <a:pt x="4314" y="321"/>
                  </a:cubicBezTo>
                  <a:lnTo>
                    <a:pt x="4311" y="324"/>
                  </a:lnTo>
                  <a:cubicBezTo>
                    <a:pt x="4101" y="496"/>
                    <a:pt x="3843" y="605"/>
                    <a:pt x="3572" y="636"/>
                  </a:cubicBezTo>
                  <a:lnTo>
                    <a:pt x="3557" y="639"/>
                  </a:lnTo>
                  <a:cubicBezTo>
                    <a:pt x="3098" y="689"/>
                    <a:pt x="2693" y="962"/>
                    <a:pt x="2469" y="1364"/>
                  </a:cubicBezTo>
                  <a:cubicBezTo>
                    <a:pt x="2332" y="1613"/>
                    <a:pt x="2125" y="1814"/>
                    <a:pt x="1872" y="1944"/>
                  </a:cubicBezTo>
                  <a:lnTo>
                    <a:pt x="1860" y="1952"/>
                  </a:lnTo>
                  <a:cubicBezTo>
                    <a:pt x="1457" y="2159"/>
                    <a:pt x="1177" y="2544"/>
                    <a:pt x="1104" y="2990"/>
                  </a:cubicBezTo>
                  <a:lnTo>
                    <a:pt x="1104" y="2996"/>
                  </a:lnTo>
                  <a:cubicBezTo>
                    <a:pt x="1058" y="3282"/>
                    <a:pt x="926" y="3548"/>
                    <a:pt x="722" y="3757"/>
                  </a:cubicBezTo>
                  <a:lnTo>
                    <a:pt x="713" y="3768"/>
                  </a:lnTo>
                  <a:cubicBezTo>
                    <a:pt x="403" y="4090"/>
                    <a:pt x="262" y="4538"/>
                    <a:pt x="331" y="4980"/>
                  </a:cubicBezTo>
                  <a:lnTo>
                    <a:pt x="334" y="4987"/>
                  </a:lnTo>
                  <a:cubicBezTo>
                    <a:pt x="380" y="5279"/>
                    <a:pt x="334" y="5575"/>
                    <a:pt x="203" y="5840"/>
                  </a:cubicBezTo>
                  <a:lnTo>
                    <a:pt x="197" y="5851"/>
                  </a:lnTo>
                  <a:cubicBezTo>
                    <a:pt x="1" y="6248"/>
                    <a:pt x="1" y="6714"/>
                    <a:pt x="197" y="7113"/>
                  </a:cubicBezTo>
                  <a:lnTo>
                    <a:pt x="203" y="7124"/>
                  </a:lnTo>
                  <a:cubicBezTo>
                    <a:pt x="334" y="7389"/>
                    <a:pt x="380" y="7687"/>
                    <a:pt x="334" y="7978"/>
                  </a:cubicBezTo>
                  <a:lnTo>
                    <a:pt x="331" y="7986"/>
                  </a:lnTo>
                  <a:cubicBezTo>
                    <a:pt x="262" y="8426"/>
                    <a:pt x="403" y="8876"/>
                    <a:pt x="713" y="9198"/>
                  </a:cubicBezTo>
                  <a:lnTo>
                    <a:pt x="722" y="9207"/>
                  </a:lnTo>
                  <a:cubicBezTo>
                    <a:pt x="924" y="9416"/>
                    <a:pt x="1056" y="9681"/>
                    <a:pt x="1104" y="9968"/>
                  </a:cubicBezTo>
                  <a:lnTo>
                    <a:pt x="1104" y="9972"/>
                  </a:lnTo>
                  <a:cubicBezTo>
                    <a:pt x="1177" y="10419"/>
                    <a:pt x="1457" y="10804"/>
                    <a:pt x="1858" y="11011"/>
                  </a:cubicBezTo>
                  <a:lnTo>
                    <a:pt x="1871" y="11019"/>
                  </a:lnTo>
                  <a:cubicBezTo>
                    <a:pt x="2122" y="11149"/>
                    <a:pt x="2329" y="11350"/>
                    <a:pt x="2467" y="11598"/>
                  </a:cubicBezTo>
                  <a:cubicBezTo>
                    <a:pt x="2690" y="12002"/>
                    <a:pt x="3095" y="12273"/>
                    <a:pt x="3555" y="12324"/>
                  </a:cubicBezTo>
                  <a:lnTo>
                    <a:pt x="3570" y="12327"/>
                  </a:lnTo>
                  <a:cubicBezTo>
                    <a:pt x="3842" y="12358"/>
                    <a:pt x="4096" y="12467"/>
                    <a:pt x="4310" y="12638"/>
                  </a:cubicBezTo>
                  <a:lnTo>
                    <a:pt x="4311" y="12641"/>
                  </a:lnTo>
                  <a:cubicBezTo>
                    <a:pt x="4570" y="12851"/>
                    <a:pt x="4888" y="12962"/>
                    <a:pt x="5212" y="12962"/>
                  </a:cubicBezTo>
                  <a:cubicBezTo>
                    <a:pt x="5343" y="12962"/>
                    <a:pt x="5475" y="12944"/>
                    <a:pt x="5604" y="12907"/>
                  </a:cubicBezTo>
                  <a:cubicBezTo>
                    <a:pt x="5422" y="12852"/>
                    <a:pt x="5247" y="12764"/>
                    <a:pt x="5094" y="12638"/>
                  </a:cubicBezTo>
                  <a:cubicBezTo>
                    <a:pt x="4882" y="12465"/>
                    <a:pt x="4624" y="12358"/>
                    <a:pt x="4353" y="12327"/>
                  </a:cubicBezTo>
                  <a:lnTo>
                    <a:pt x="4337" y="12324"/>
                  </a:lnTo>
                  <a:cubicBezTo>
                    <a:pt x="3879" y="12273"/>
                    <a:pt x="3474" y="12000"/>
                    <a:pt x="3251" y="11598"/>
                  </a:cubicBezTo>
                  <a:cubicBezTo>
                    <a:pt x="3116" y="11350"/>
                    <a:pt x="2908" y="11149"/>
                    <a:pt x="2656" y="11019"/>
                  </a:cubicBezTo>
                  <a:lnTo>
                    <a:pt x="2642" y="11011"/>
                  </a:lnTo>
                  <a:cubicBezTo>
                    <a:pt x="2239" y="10804"/>
                    <a:pt x="1960" y="10419"/>
                    <a:pt x="1886" y="9972"/>
                  </a:cubicBezTo>
                  <a:lnTo>
                    <a:pt x="1886" y="9968"/>
                  </a:lnTo>
                  <a:cubicBezTo>
                    <a:pt x="1840" y="9683"/>
                    <a:pt x="1708" y="9416"/>
                    <a:pt x="1506" y="9207"/>
                  </a:cubicBezTo>
                  <a:lnTo>
                    <a:pt x="1495" y="9198"/>
                  </a:lnTo>
                  <a:cubicBezTo>
                    <a:pt x="1185" y="8876"/>
                    <a:pt x="1046" y="8426"/>
                    <a:pt x="1115" y="7986"/>
                  </a:cubicBezTo>
                  <a:lnTo>
                    <a:pt x="1116" y="7978"/>
                  </a:lnTo>
                  <a:cubicBezTo>
                    <a:pt x="1162" y="7687"/>
                    <a:pt x="1116" y="7389"/>
                    <a:pt x="986" y="7124"/>
                  </a:cubicBezTo>
                  <a:lnTo>
                    <a:pt x="980" y="7113"/>
                  </a:lnTo>
                  <a:cubicBezTo>
                    <a:pt x="785" y="6716"/>
                    <a:pt x="785" y="6250"/>
                    <a:pt x="980" y="5851"/>
                  </a:cubicBezTo>
                  <a:lnTo>
                    <a:pt x="986" y="5840"/>
                  </a:lnTo>
                  <a:cubicBezTo>
                    <a:pt x="1116" y="5575"/>
                    <a:pt x="1162" y="5279"/>
                    <a:pt x="1116" y="4987"/>
                  </a:cubicBezTo>
                  <a:lnTo>
                    <a:pt x="1115" y="4980"/>
                  </a:lnTo>
                  <a:cubicBezTo>
                    <a:pt x="1042" y="4538"/>
                    <a:pt x="1185" y="4090"/>
                    <a:pt x="1495" y="3768"/>
                  </a:cubicBezTo>
                  <a:lnTo>
                    <a:pt x="1506" y="3757"/>
                  </a:lnTo>
                  <a:cubicBezTo>
                    <a:pt x="1707" y="3548"/>
                    <a:pt x="1839" y="3285"/>
                    <a:pt x="1886" y="2996"/>
                  </a:cubicBezTo>
                  <a:lnTo>
                    <a:pt x="1886" y="2990"/>
                  </a:lnTo>
                  <a:cubicBezTo>
                    <a:pt x="1960" y="2544"/>
                    <a:pt x="2239" y="2159"/>
                    <a:pt x="2642" y="1952"/>
                  </a:cubicBezTo>
                  <a:lnTo>
                    <a:pt x="2656" y="1944"/>
                  </a:lnTo>
                  <a:cubicBezTo>
                    <a:pt x="2906" y="1814"/>
                    <a:pt x="3113" y="1613"/>
                    <a:pt x="3251" y="1364"/>
                  </a:cubicBezTo>
                  <a:cubicBezTo>
                    <a:pt x="3474" y="961"/>
                    <a:pt x="3879" y="689"/>
                    <a:pt x="4339" y="639"/>
                  </a:cubicBezTo>
                  <a:lnTo>
                    <a:pt x="4354" y="636"/>
                  </a:lnTo>
                  <a:cubicBezTo>
                    <a:pt x="4626" y="605"/>
                    <a:pt x="4882" y="496"/>
                    <a:pt x="5094" y="324"/>
                  </a:cubicBezTo>
                  <a:lnTo>
                    <a:pt x="5097" y="321"/>
                  </a:lnTo>
                  <a:cubicBezTo>
                    <a:pt x="5247" y="197"/>
                    <a:pt x="5422" y="109"/>
                    <a:pt x="5606" y="56"/>
                  </a:cubicBezTo>
                  <a:cubicBezTo>
                    <a:pt x="5477" y="19"/>
                    <a:pt x="5345" y="0"/>
                    <a:pt x="5214" y="0"/>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3"/>
            <p:cNvSpPr/>
            <p:nvPr/>
          </p:nvSpPr>
          <p:spPr>
            <a:xfrm>
              <a:off x="1597341" y="2509721"/>
              <a:ext cx="79413" cy="75797"/>
            </a:xfrm>
            <a:custGeom>
              <a:rect b="b" l="l" r="r" t="t"/>
              <a:pathLst>
                <a:path extrusionOk="0" h="2620" w="2745">
                  <a:moveTo>
                    <a:pt x="1391" y="1"/>
                  </a:moveTo>
                  <a:cubicBezTo>
                    <a:pt x="1356" y="1"/>
                    <a:pt x="1321" y="2"/>
                    <a:pt x="1286" y="5"/>
                  </a:cubicBezTo>
                  <a:cubicBezTo>
                    <a:pt x="608" y="55"/>
                    <a:pt x="66" y="611"/>
                    <a:pt x="30" y="1290"/>
                  </a:cubicBezTo>
                  <a:cubicBezTo>
                    <a:pt x="0" y="1844"/>
                    <a:pt x="301" y="2330"/>
                    <a:pt x="757" y="2571"/>
                  </a:cubicBezTo>
                  <a:cubicBezTo>
                    <a:pt x="820" y="2604"/>
                    <a:pt x="888" y="2620"/>
                    <a:pt x="956" y="2620"/>
                  </a:cubicBezTo>
                  <a:cubicBezTo>
                    <a:pt x="1038" y="2620"/>
                    <a:pt x="1119" y="2596"/>
                    <a:pt x="1188" y="2551"/>
                  </a:cubicBezTo>
                  <a:lnTo>
                    <a:pt x="1062" y="1847"/>
                  </a:lnTo>
                  <a:lnTo>
                    <a:pt x="1886" y="1140"/>
                  </a:lnTo>
                  <a:lnTo>
                    <a:pt x="2557" y="1405"/>
                  </a:lnTo>
                  <a:cubicBezTo>
                    <a:pt x="2688" y="1298"/>
                    <a:pt x="2745" y="1120"/>
                    <a:pt x="2691" y="954"/>
                  </a:cubicBezTo>
                  <a:cubicBezTo>
                    <a:pt x="2517" y="403"/>
                    <a:pt x="2001" y="1"/>
                    <a:pt x="1391" y="1"/>
                  </a:cubicBezTo>
                  <a:close/>
                </a:path>
              </a:pathLst>
            </a:custGeom>
            <a:solidFill>
              <a:srgbClr val="E8A8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3"/>
            <p:cNvSpPr/>
            <p:nvPr/>
          </p:nvSpPr>
          <p:spPr>
            <a:xfrm>
              <a:off x="1621121" y="2535816"/>
              <a:ext cx="50222" cy="47677"/>
            </a:xfrm>
            <a:custGeom>
              <a:rect b="b" l="l" r="r" t="t"/>
              <a:pathLst>
                <a:path extrusionOk="0" h="1648" w="1736">
                  <a:moveTo>
                    <a:pt x="918" y="0"/>
                  </a:moveTo>
                  <a:cubicBezTo>
                    <a:pt x="412" y="0"/>
                    <a:pt x="1" y="410"/>
                    <a:pt x="1" y="917"/>
                  </a:cubicBezTo>
                  <a:cubicBezTo>
                    <a:pt x="1" y="1213"/>
                    <a:pt x="145" y="1480"/>
                    <a:pt x="366" y="1648"/>
                  </a:cubicBezTo>
                  <a:cubicBezTo>
                    <a:pt x="413" y="1617"/>
                    <a:pt x="455" y="1575"/>
                    <a:pt x="487" y="1526"/>
                  </a:cubicBezTo>
                  <a:cubicBezTo>
                    <a:pt x="841" y="976"/>
                    <a:pt x="1324" y="697"/>
                    <a:pt x="1633" y="563"/>
                  </a:cubicBezTo>
                  <a:cubicBezTo>
                    <a:pt x="1669" y="549"/>
                    <a:pt x="1705" y="528"/>
                    <a:pt x="1735" y="503"/>
                  </a:cubicBezTo>
                  <a:cubicBezTo>
                    <a:pt x="1584" y="206"/>
                    <a:pt x="1275" y="2"/>
                    <a:pt x="918"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3"/>
            <p:cNvSpPr/>
            <p:nvPr/>
          </p:nvSpPr>
          <p:spPr>
            <a:xfrm>
              <a:off x="1810960" y="2509721"/>
              <a:ext cx="79413" cy="75797"/>
            </a:xfrm>
            <a:custGeom>
              <a:rect b="b" l="l" r="r" t="t"/>
              <a:pathLst>
                <a:path extrusionOk="0" h="2620" w="2745">
                  <a:moveTo>
                    <a:pt x="1355" y="1"/>
                  </a:moveTo>
                  <a:cubicBezTo>
                    <a:pt x="745" y="1"/>
                    <a:pt x="229" y="403"/>
                    <a:pt x="54" y="954"/>
                  </a:cubicBezTo>
                  <a:cubicBezTo>
                    <a:pt x="1" y="1120"/>
                    <a:pt x="57" y="1298"/>
                    <a:pt x="189" y="1405"/>
                  </a:cubicBezTo>
                  <a:lnTo>
                    <a:pt x="860" y="1140"/>
                  </a:lnTo>
                  <a:lnTo>
                    <a:pt x="1685" y="1847"/>
                  </a:lnTo>
                  <a:lnTo>
                    <a:pt x="1558" y="2551"/>
                  </a:lnTo>
                  <a:cubicBezTo>
                    <a:pt x="1626" y="2596"/>
                    <a:pt x="1706" y="2620"/>
                    <a:pt x="1788" y="2620"/>
                  </a:cubicBezTo>
                  <a:cubicBezTo>
                    <a:pt x="1856" y="2620"/>
                    <a:pt x="1925" y="2604"/>
                    <a:pt x="1989" y="2571"/>
                  </a:cubicBezTo>
                  <a:cubicBezTo>
                    <a:pt x="2444" y="2330"/>
                    <a:pt x="2745" y="1844"/>
                    <a:pt x="2716" y="1290"/>
                  </a:cubicBezTo>
                  <a:cubicBezTo>
                    <a:pt x="2679" y="611"/>
                    <a:pt x="2137" y="55"/>
                    <a:pt x="1459" y="5"/>
                  </a:cubicBezTo>
                  <a:cubicBezTo>
                    <a:pt x="1424" y="2"/>
                    <a:pt x="1389" y="1"/>
                    <a:pt x="1355" y="1"/>
                  </a:cubicBezTo>
                  <a:close/>
                </a:path>
              </a:pathLst>
            </a:custGeom>
            <a:solidFill>
              <a:srgbClr val="E8A8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3"/>
            <p:cNvSpPr/>
            <p:nvPr/>
          </p:nvSpPr>
          <p:spPr>
            <a:xfrm>
              <a:off x="1816428" y="2535816"/>
              <a:ext cx="50165" cy="47677"/>
            </a:xfrm>
            <a:custGeom>
              <a:rect b="b" l="l" r="r" t="t"/>
              <a:pathLst>
                <a:path extrusionOk="0" h="1648" w="1734">
                  <a:moveTo>
                    <a:pt x="816" y="0"/>
                  </a:moveTo>
                  <a:cubicBezTo>
                    <a:pt x="461" y="2"/>
                    <a:pt x="151" y="206"/>
                    <a:pt x="0" y="503"/>
                  </a:cubicBezTo>
                  <a:cubicBezTo>
                    <a:pt x="31" y="528"/>
                    <a:pt x="65" y="549"/>
                    <a:pt x="102" y="563"/>
                  </a:cubicBezTo>
                  <a:cubicBezTo>
                    <a:pt x="410" y="697"/>
                    <a:pt x="893" y="976"/>
                    <a:pt x="1247" y="1526"/>
                  </a:cubicBezTo>
                  <a:cubicBezTo>
                    <a:pt x="1281" y="1575"/>
                    <a:pt x="1321" y="1617"/>
                    <a:pt x="1369" y="1648"/>
                  </a:cubicBezTo>
                  <a:cubicBezTo>
                    <a:pt x="1589" y="1480"/>
                    <a:pt x="1734" y="1213"/>
                    <a:pt x="1734" y="917"/>
                  </a:cubicBezTo>
                  <a:cubicBezTo>
                    <a:pt x="1734" y="410"/>
                    <a:pt x="1323" y="0"/>
                    <a:pt x="816"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a:off x="1680978" y="2668894"/>
              <a:ext cx="125759" cy="125296"/>
            </a:xfrm>
            <a:custGeom>
              <a:rect b="b" l="l" r="r" t="t"/>
              <a:pathLst>
                <a:path extrusionOk="0" h="4331" w="4347">
                  <a:moveTo>
                    <a:pt x="1357" y="0"/>
                  </a:moveTo>
                  <a:cubicBezTo>
                    <a:pt x="1" y="410"/>
                    <a:pt x="39" y="1876"/>
                    <a:pt x="39" y="2502"/>
                  </a:cubicBezTo>
                  <a:cubicBezTo>
                    <a:pt x="39" y="4157"/>
                    <a:pt x="406" y="4331"/>
                    <a:pt x="2173" y="4331"/>
                  </a:cubicBezTo>
                  <a:cubicBezTo>
                    <a:pt x="3941" y="4331"/>
                    <a:pt x="4308" y="4157"/>
                    <a:pt x="4308" y="2502"/>
                  </a:cubicBezTo>
                  <a:cubicBezTo>
                    <a:pt x="4308" y="1876"/>
                    <a:pt x="4346" y="411"/>
                    <a:pt x="2990" y="0"/>
                  </a:cubicBezTo>
                  <a:close/>
                </a:path>
              </a:pathLst>
            </a:custGeom>
            <a:solidFill>
              <a:srgbClr val="E8A8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a:off x="1720265" y="2665567"/>
              <a:ext cx="47243" cy="23809"/>
            </a:xfrm>
            <a:custGeom>
              <a:rect b="b" l="l" r="r" t="t"/>
              <a:pathLst>
                <a:path extrusionOk="0" h="823" w="1633">
                  <a:moveTo>
                    <a:pt x="816" y="0"/>
                  </a:moveTo>
                  <a:cubicBezTo>
                    <a:pt x="499" y="0"/>
                    <a:pt x="230" y="40"/>
                    <a:pt x="0" y="109"/>
                  </a:cubicBezTo>
                  <a:cubicBezTo>
                    <a:pt x="53" y="513"/>
                    <a:pt x="398" y="822"/>
                    <a:pt x="816" y="822"/>
                  </a:cubicBezTo>
                  <a:cubicBezTo>
                    <a:pt x="1234" y="822"/>
                    <a:pt x="1579" y="513"/>
                    <a:pt x="1632" y="109"/>
                  </a:cubicBezTo>
                  <a:cubicBezTo>
                    <a:pt x="1402" y="39"/>
                    <a:pt x="1132" y="0"/>
                    <a:pt x="81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a:off x="1714045" y="2700370"/>
              <a:ext cx="59509" cy="16519"/>
            </a:xfrm>
            <a:custGeom>
              <a:rect b="b" l="l" r="r" t="t"/>
              <a:pathLst>
                <a:path extrusionOk="0" h="571" w="2057">
                  <a:moveTo>
                    <a:pt x="1839" y="1"/>
                  </a:moveTo>
                  <a:cubicBezTo>
                    <a:pt x="1784" y="1"/>
                    <a:pt x="1729" y="24"/>
                    <a:pt x="1691" y="69"/>
                  </a:cubicBezTo>
                  <a:cubicBezTo>
                    <a:pt x="1630" y="139"/>
                    <a:pt x="1535" y="179"/>
                    <a:pt x="1433" y="179"/>
                  </a:cubicBezTo>
                  <a:cubicBezTo>
                    <a:pt x="1332" y="179"/>
                    <a:pt x="1240" y="139"/>
                    <a:pt x="1176" y="69"/>
                  </a:cubicBezTo>
                  <a:cubicBezTo>
                    <a:pt x="1140" y="26"/>
                    <a:pt x="1084" y="1"/>
                    <a:pt x="1028" y="1"/>
                  </a:cubicBezTo>
                  <a:cubicBezTo>
                    <a:pt x="973" y="1"/>
                    <a:pt x="918" y="26"/>
                    <a:pt x="881" y="69"/>
                  </a:cubicBezTo>
                  <a:cubicBezTo>
                    <a:pt x="820" y="139"/>
                    <a:pt x="726" y="179"/>
                    <a:pt x="625" y="179"/>
                  </a:cubicBezTo>
                  <a:cubicBezTo>
                    <a:pt x="522" y="179"/>
                    <a:pt x="430" y="139"/>
                    <a:pt x="367" y="69"/>
                  </a:cubicBezTo>
                  <a:cubicBezTo>
                    <a:pt x="329" y="24"/>
                    <a:pt x="274" y="1"/>
                    <a:pt x="219" y="1"/>
                  </a:cubicBezTo>
                  <a:cubicBezTo>
                    <a:pt x="174" y="1"/>
                    <a:pt x="129" y="17"/>
                    <a:pt x="91" y="49"/>
                  </a:cubicBezTo>
                  <a:cubicBezTo>
                    <a:pt x="11" y="120"/>
                    <a:pt x="1" y="242"/>
                    <a:pt x="71" y="325"/>
                  </a:cubicBezTo>
                  <a:cubicBezTo>
                    <a:pt x="208" y="480"/>
                    <a:pt x="409" y="571"/>
                    <a:pt x="622" y="571"/>
                  </a:cubicBezTo>
                  <a:cubicBezTo>
                    <a:pt x="768" y="571"/>
                    <a:pt x="907" y="529"/>
                    <a:pt x="1025" y="452"/>
                  </a:cubicBezTo>
                  <a:cubicBezTo>
                    <a:pt x="1142" y="529"/>
                    <a:pt x="1281" y="571"/>
                    <a:pt x="1427" y="571"/>
                  </a:cubicBezTo>
                  <a:cubicBezTo>
                    <a:pt x="1640" y="571"/>
                    <a:pt x="1841" y="480"/>
                    <a:pt x="1978" y="325"/>
                  </a:cubicBezTo>
                  <a:cubicBezTo>
                    <a:pt x="2056" y="244"/>
                    <a:pt x="2048" y="120"/>
                    <a:pt x="1967" y="49"/>
                  </a:cubicBezTo>
                  <a:cubicBezTo>
                    <a:pt x="1930" y="17"/>
                    <a:pt x="1884" y="1"/>
                    <a:pt x="1839"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a:off x="1670331" y="2646733"/>
              <a:ext cx="11138" cy="23347"/>
            </a:xfrm>
            <a:custGeom>
              <a:rect b="b" l="l" r="r" t="t"/>
              <a:pathLst>
                <a:path extrusionOk="0" h="807" w="385">
                  <a:moveTo>
                    <a:pt x="192" y="1"/>
                  </a:moveTo>
                  <a:cubicBezTo>
                    <a:pt x="189" y="1"/>
                    <a:pt x="185" y="1"/>
                    <a:pt x="182" y="1"/>
                  </a:cubicBezTo>
                  <a:cubicBezTo>
                    <a:pt x="77" y="7"/>
                    <a:pt x="1" y="98"/>
                    <a:pt x="1" y="200"/>
                  </a:cubicBezTo>
                  <a:lnTo>
                    <a:pt x="1" y="607"/>
                  </a:lnTo>
                  <a:cubicBezTo>
                    <a:pt x="1" y="711"/>
                    <a:pt x="77" y="800"/>
                    <a:pt x="182" y="806"/>
                  </a:cubicBezTo>
                  <a:cubicBezTo>
                    <a:pt x="185" y="806"/>
                    <a:pt x="189" y="807"/>
                    <a:pt x="192" y="807"/>
                  </a:cubicBezTo>
                  <a:cubicBezTo>
                    <a:pt x="298" y="807"/>
                    <a:pt x="384" y="720"/>
                    <a:pt x="384" y="614"/>
                  </a:cubicBezTo>
                  <a:lnTo>
                    <a:pt x="384" y="193"/>
                  </a:lnTo>
                  <a:cubicBezTo>
                    <a:pt x="384" y="87"/>
                    <a:pt x="298" y="1"/>
                    <a:pt x="19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a:off x="1654941" y="2674448"/>
              <a:ext cx="23780" cy="11109"/>
            </a:xfrm>
            <a:custGeom>
              <a:rect b="b" l="l" r="r" t="t"/>
              <a:pathLst>
                <a:path extrusionOk="0" h="384" w="822">
                  <a:moveTo>
                    <a:pt x="197" y="0"/>
                  </a:moveTo>
                  <a:cubicBezTo>
                    <a:pt x="88" y="0"/>
                    <a:pt x="0" y="92"/>
                    <a:pt x="5" y="203"/>
                  </a:cubicBezTo>
                  <a:cubicBezTo>
                    <a:pt x="11" y="307"/>
                    <a:pt x="102" y="384"/>
                    <a:pt x="206" y="384"/>
                  </a:cubicBezTo>
                  <a:lnTo>
                    <a:pt x="623" y="384"/>
                  </a:lnTo>
                  <a:cubicBezTo>
                    <a:pt x="732" y="384"/>
                    <a:pt x="821" y="292"/>
                    <a:pt x="815" y="180"/>
                  </a:cubicBezTo>
                  <a:cubicBezTo>
                    <a:pt x="809" y="77"/>
                    <a:pt x="720" y="0"/>
                    <a:pt x="616"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a:off x="1806273" y="2646733"/>
              <a:ext cx="11109" cy="23347"/>
            </a:xfrm>
            <a:custGeom>
              <a:rect b="b" l="l" r="r" t="t"/>
              <a:pathLst>
                <a:path extrusionOk="0" h="807" w="384">
                  <a:moveTo>
                    <a:pt x="193" y="0"/>
                  </a:moveTo>
                  <a:cubicBezTo>
                    <a:pt x="188" y="0"/>
                    <a:pt x="184" y="1"/>
                    <a:pt x="180" y="1"/>
                  </a:cubicBezTo>
                  <a:cubicBezTo>
                    <a:pt x="77" y="9"/>
                    <a:pt x="0" y="98"/>
                    <a:pt x="0" y="200"/>
                  </a:cubicBezTo>
                  <a:lnTo>
                    <a:pt x="0" y="607"/>
                  </a:lnTo>
                  <a:cubicBezTo>
                    <a:pt x="0" y="711"/>
                    <a:pt x="77" y="800"/>
                    <a:pt x="180" y="806"/>
                  </a:cubicBezTo>
                  <a:cubicBezTo>
                    <a:pt x="183" y="806"/>
                    <a:pt x="187" y="807"/>
                    <a:pt x="190" y="807"/>
                  </a:cubicBezTo>
                  <a:cubicBezTo>
                    <a:pt x="297" y="807"/>
                    <a:pt x="384" y="720"/>
                    <a:pt x="384" y="614"/>
                  </a:cubicBezTo>
                  <a:lnTo>
                    <a:pt x="384" y="193"/>
                  </a:lnTo>
                  <a:cubicBezTo>
                    <a:pt x="384" y="88"/>
                    <a:pt x="299" y="0"/>
                    <a:pt x="193"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a:off x="1809022" y="2674448"/>
              <a:ext cx="23838" cy="11109"/>
            </a:xfrm>
            <a:custGeom>
              <a:rect b="b" l="l" r="r" t="t"/>
              <a:pathLst>
                <a:path extrusionOk="0" h="384" w="824">
                  <a:moveTo>
                    <a:pt x="198" y="0"/>
                  </a:moveTo>
                  <a:cubicBezTo>
                    <a:pt x="89" y="0"/>
                    <a:pt x="0" y="92"/>
                    <a:pt x="6" y="203"/>
                  </a:cubicBezTo>
                  <a:cubicBezTo>
                    <a:pt x="12" y="307"/>
                    <a:pt x="101" y="384"/>
                    <a:pt x="206" y="384"/>
                  </a:cubicBezTo>
                  <a:lnTo>
                    <a:pt x="623" y="384"/>
                  </a:lnTo>
                  <a:cubicBezTo>
                    <a:pt x="735" y="384"/>
                    <a:pt x="824" y="292"/>
                    <a:pt x="815" y="180"/>
                  </a:cubicBezTo>
                  <a:cubicBezTo>
                    <a:pt x="810" y="77"/>
                    <a:pt x="720" y="0"/>
                    <a:pt x="615"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8" name="Google Shape;858;p23"/>
          <p:cNvPicPr preferRelativeResize="0"/>
          <p:nvPr/>
        </p:nvPicPr>
        <p:blipFill>
          <a:blip r:embed="rId4">
            <a:alphaModFix/>
          </a:blip>
          <a:stretch>
            <a:fillRect/>
          </a:stretch>
        </p:blipFill>
        <p:spPr>
          <a:xfrm>
            <a:off x="4186238" y="4273437"/>
            <a:ext cx="3536831" cy="570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24"/>
          <p:cNvSpPr txBox="1"/>
          <p:nvPr>
            <p:ph type="title"/>
          </p:nvPr>
        </p:nvSpPr>
        <p:spPr>
          <a:xfrm>
            <a:off x="2275675" y="410050"/>
            <a:ext cx="44691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2900"/>
              <a:t>Efficient Net - Design</a:t>
            </a:r>
            <a:endParaRPr sz="2900"/>
          </a:p>
        </p:txBody>
      </p:sp>
      <p:pic>
        <p:nvPicPr>
          <p:cNvPr id="864" name="Google Shape;864;p24"/>
          <p:cNvPicPr preferRelativeResize="0"/>
          <p:nvPr/>
        </p:nvPicPr>
        <p:blipFill>
          <a:blip r:embed="rId3">
            <a:alphaModFix/>
          </a:blip>
          <a:stretch>
            <a:fillRect/>
          </a:stretch>
        </p:blipFill>
        <p:spPr>
          <a:xfrm>
            <a:off x="90625" y="1065752"/>
            <a:ext cx="8839200" cy="1823085"/>
          </a:xfrm>
          <a:prstGeom prst="rect">
            <a:avLst/>
          </a:prstGeom>
          <a:noFill/>
          <a:ln>
            <a:noFill/>
          </a:ln>
        </p:spPr>
      </p:pic>
      <p:grpSp>
        <p:nvGrpSpPr>
          <p:cNvPr id="865" name="Google Shape;865;p24"/>
          <p:cNvGrpSpPr/>
          <p:nvPr/>
        </p:nvGrpSpPr>
        <p:grpSpPr>
          <a:xfrm>
            <a:off x="475200" y="3092727"/>
            <a:ext cx="2017934" cy="1469398"/>
            <a:chOff x="13827950" y="-11142800"/>
            <a:chExt cx="11617353" cy="10647814"/>
          </a:xfrm>
        </p:grpSpPr>
        <p:sp>
          <p:nvSpPr>
            <p:cNvPr id="866" name="Google Shape;866;p24"/>
            <p:cNvSpPr/>
            <p:nvPr/>
          </p:nvSpPr>
          <p:spPr>
            <a:xfrm>
              <a:off x="15507603" y="-954341"/>
              <a:ext cx="9937700" cy="459354"/>
            </a:xfrm>
            <a:custGeom>
              <a:rect b="b" l="l" r="r" t="t"/>
              <a:pathLst>
                <a:path extrusionOk="0" h="38585" w="397508">
                  <a:moveTo>
                    <a:pt x="199231" y="1"/>
                  </a:moveTo>
                  <a:cubicBezTo>
                    <a:pt x="199072" y="1"/>
                    <a:pt x="198913" y="1"/>
                    <a:pt x="198754" y="1"/>
                  </a:cubicBezTo>
                  <a:cubicBezTo>
                    <a:pt x="66935" y="1"/>
                    <a:pt x="0" y="8622"/>
                    <a:pt x="0" y="19293"/>
                  </a:cubicBezTo>
                  <a:cubicBezTo>
                    <a:pt x="0" y="29964"/>
                    <a:pt x="66935" y="38584"/>
                    <a:pt x="198754" y="38584"/>
                  </a:cubicBezTo>
                  <a:cubicBezTo>
                    <a:pt x="330573" y="38584"/>
                    <a:pt x="397507" y="29943"/>
                    <a:pt x="397507" y="19293"/>
                  </a:cubicBezTo>
                  <a:cubicBezTo>
                    <a:pt x="397507" y="8634"/>
                    <a:pt x="330734" y="1"/>
                    <a:pt x="1992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4"/>
            <p:cNvSpPr/>
            <p:nvPr/>
          </p:nvSpPr>
          <p:spPr>
            <a:xfrm>
              <a:off x="23614125" y="-7120925"/>
              <a:ext cx="1326900" cy="1912125"/>
            </a:xfrm>
            <a:custGeom>
              <a:rect b="b" l="l" r="r" t="t"/>
              <a:pathLst>
                <a:path extrusionOk="0" h="76485" w="53076">
                  <a:moveTo>
                    <a:pt x="3503" y="1"/>
                  </a:moveTo>
                  <a:cubicBezTo>
                    <a:pt x="1598" y="1"/>
                    <a:pt x="0" y="2200"/>
                    <a:pt x="1290" y="4151"/>
                  </a:cubicBezTo>
                  <a:cubicBezTo>
                    <a:pt x="25666" y="41375"/>
                    <a:pt x="2127" y="76484"/>
                    <a:pt x="2127" y="76484"/>
                  </a:cubicBezTo>
                  <a:lnTo>
                    <a:pt x="14597" y="73702"/>
                  </a:lnTo>
                  <a:cubicBezTo>
                    <a:pt x="14597" y="73702"/>
                    <a:pt x="53076" y="35035"/>
                    <a:pt x="5035" y="511"/>
                  </a:cubicBezTo>
                  <a:cubicBezTo>
                    <a:pt x="4535" y="155"/>
                    <a:pt x="4008" y="1"/>
                    <a:pt x="35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4"/>
            <p:cNvSpPr/>
            <p:nvPr/>
          </p:nvSpPr>
          <p:spPr>
            <a:xfrm>
              <a:off x="16313325" y="-3984275"/>
              <a:ext cx="1661200" cy="3184900"/>
            </a:xfrm>
            <a:custGeom>
              <a:rect b="b" l="l" r="r" t="t"/>
              <a:pathLst>
                <a:path extrusionOk="0" h="127396" w="66448">
                  <a:moveTo>
                    <a:pt x="66447" y="1"/>
                  </a:moveTo>
                  <a:lnTo>
                    <a:pt x="23177" y="3662"/>
                  </a:lnTo>
                  <a:cubicBezTo>
                    <a:pt x="23177" y="3662"/>
                    <a:pt x="16795" y="69467"/>
                    <a:pt x="21733" y="105079"/>
                  </a:cubicBezTo>
                  <a:lnTo>
                    <a:pt x="21733" y="105079"/>
                  </a:lnTo>
                  <a:cubicBezTo>
                    <a:pt x="21192" y="105005"/>
                    <a:pt x="20655" y="104969"/>
                    <a:pt x="20123" y="104969"/>
                  </a:cubicBezTo>
                  <a:cubicBezTo>
                    <a:pt x="8764" y="104969"/>
                    <a:pt x="0" y="121181"/>
                    <a:pt x="16230" y="125898"/>
                  </a:cubicBezTo>
                  <a:cubicBezTo>
                    <a:pt x="19956" y="126975"/>
                    <a:pt x="23233" y="127395"/>
                    <a:pt x="26079" y="127395"/>
                  </a:cubicBezTo>
                  <a:cubicBezTo>
                    <a:pt x="36228" y="127395"/>
                    <a:pt x="40899" y="122048"/>
                    <a:pt x="40899" y="122048"/>
                  </a:cubicBezTo>
                  <a:lnTo>
                    <a:pt x="66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4"/>
            <p:cNvSpPr/>
            <p:nvPr/>
          </p:nvSpPr>
          <p:spPr>
            <a:xfrm>
              <a:off x="21594475" y="-3934050"/>
              <a:ext cx="1264650" cy="3134675"/>
            </a:xfrm>
            <a:custGeom>
              <a:rect b="b" l="l" r="r" t="t"/>
              <a:pathLst>
                <a:path extrusionOk="0" h="125387" w="50586">
                  <a:moveTo>
                    <a:pt x="50586" y="0"/>
                  </a:moveTo>
                  <a:lnTo>
                    <a:pt x="4010" y="1088"/>
                  </a:lnTo>
                  <a:cubicBezTo>
                    <a:pt x="4010" y="1088"/>
                    <a:pt x="16794" y="67437"/>
                    <a:pt x="21732" y="103070"/>
                  </a:cubicBezTo>
                  <a:cubicBezTo>
                    <a:pt x="21192" y="102996"/>
                    <a:pt x="20655" y="102960"/>
                    <a:pt x="20124" y="102960"/>
                  </a:cubicBezTo>
                  <a:cubicBezTo>
                    <a:pt x="8782" y="102960"/>
                    <a:pt x="0" y="119172"/>
                    <a:pt x="16250" y="123889"/>
                  </a:cubicBezTo>
                  <a:cubicBezTo>
                    <a:pt x="19971" y="124966"/>
                    <a:pt x="23245" y="125386"/>
                    <a:pt x="26088" y="125386"/>
                  </a:cubicBezTo>
                  <a:cubicBezTo>
                    <a:pt x="36227" y="125386"/>
                    <a:pt x="40898" y="120039"/>
                    <a:pt x="40898" y="120039"/>
                  </a:cubicBezTo>
                  <a:lnTo>
                    <a:pt x="505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4"/>
            <p:cNvSpPr/>
            <p:nvPr/>
          </p:nvSpPr>
          <p:spPr>
            <a:xfrm>
              <a:off x="15673850" y="-6373750"/>
              <a:ext cx="8845800" cy="3331900"/>
            </a:xfrm>
            <a:custGeom>
              <a:rect b="b" l="l" r="r" t="t"/>
              <a:pathLst>
                <a:path extrusionOk="0" h="133276" w="353832">
                  <a:moveTo>
                    <a:pt x="128412" y="1"/>
                  </a:moveTo>
                  <a:lnTo>
                    <a:pt x="30825" y="14250"/>
                  </a:lnTo>
                  <a:cubicBezTo>
                    <a:pt x="30825" y="14250"/>
                    <a:pt x="1" y="133275"/>
                    <a:pt x="86231" y="133275"/>
                  </a:cubicBezTo>
                  <a:cubicBezTo>
                    <a:pt x="87475" y="133275"/>
                    <a:pt x="88744" y="133251"/>
                    <a:pt x="90038" y="133200"/>
                  </a:cubicBezTo>
                  <a:cubicBezTo>
                    <a:pt x="140397" y="131256"/>
                    <a:pt x="181024" y="130795"/>
                    <a:pt x="213807" y="130795"/>
                  </a:cubicBezTo>
                  <a:cubicBezTo>
                    <a:pt x="243450" y="130795"/>
                    <a:pt x="266679" y="131172"/>
                    <a:pt x="284889" y="131172"/>
                  </a:cubicBezTo>
                  <a:cubicBezTo>
                    <a:pt x="353831" y="131172"/>
                    <a:pt x="350829" y="125763"/>
                    <a:pt x="351542" y="73986"/>
                  </a:cubicBezTo>
                  <a:cubicBezTo>
                    <a:pt x="353611" y="45582"/>
                    <a:pt x="337186" y="24977"/>
                    <a:pt x="289896" y="24977"/>
                  </a:cubicBezTo>
                  <a:cubicBezTo>
                    <a:pt x="286988" y="24977"/>
                    <a:pt x="283964" y="25055"/>
                    <a:pt x="280820" y="25213"/>
                  </a:cubicBezTo>
                  <a:cubicBezTo>
                    <a:pt x="254101" y="26563"/>
                    <a:pt x="215025" y="32957"/>
                    <a:pt x="183085" y="32957"/>
                  </a:cubicBezTo>
                  <a:cubicBezTo>
                    <a:pt x="150142" y="32957"/>
                    <a:pt x="124790" y="26155"/>
                    <a:pt x="1284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4"/>
            <p:cNvSpPr/>
            <p:nvPr/>
          </p:nvSpPr>
          <p:spPr>
            <a:xfrm>
              <a:off x="16297475" y="-7009300"/>
              <a:ext cx="2929325" cy="1450025"/>
            </a:xfrm>
            <a:custGeom>
              <a:rect b="b" l="l" r="r" t="t"/>
              <a:pathLst>
                <a:path extrusionOk="0" h="58001" w="117173">
                  <a:moveTo>
                    <a:pt x="52341" y="0"/>
                  </a:moveTo>
                  <a:cubicBezTo>
                    <a:pt x="52323" y="0"/>
                    <a:pt x="52306" y="0"/>
                    <a:pt x="52288" y="0"/>
                  </a:cubicBezTo>
                  <a:cubicBezTo>
                    <a:pt x="18999" y="0"/>
                    <a:pt x="0" y="19878"/>
                    <a:pt x="0" y="19878"/>
                  </a:cubicBezTo>
                  <a:lnTo>
                    <a:pt x="0" y="41931"/>
                  </a:lnTo>
                  <a:cubicBezTo>
                    <a:pt x="0" y="41931"/>
                    <a:pt x="32327" y="58001"/>
                    <a:pt x="58670" y="58001"/>
                  </a:cubicBezTo>
                  <a:cubicBezTo>
                    <a:pt x="84824" y="58001"/>
                    <a:pt x="117172" y="42099"/>
                    <a:pt x="117172" y="42099"/>
                  </a:cubicBezTo>
                  <a:lnTo>
                    <a:pt x="117172" y="19878"/>
                  </a:lnTo>
                  <a:cubicBezTo>
                    <a:pt x="117172" y="19878"/>
                    <a:pt x="85611" y="0"/>
                    <a:pt x="523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4"/>
            <p:cNvSpPr/>
            <p:nvPr/>
          </p:nvSpPr>
          <p:spPr>
            <a:xfrm>
              <a:off x="17743450" y="-3605025"/>
              <a:ext cx="1673225" cy="3093350"/>
            </a:xfrm>
            <a:custGeom>
              <a:rect b="b" l="l" r="r" t="t"/>
              <a:pathLst>
                <a:path extrusionOk="0" h="123734" w="66929">
                  <a:moveTo>
                    <a:pt x="23156" y="0"/>
                  </a:moveTo>
                  <a:cubicBezTo>
                    <a:pt x="23156" y="0"/>
                    <a:pt x="16775" y="65784"/>
                    <a:pt x="21734" y="101417"/>
                  </a:cubicBezTo>
                  <a:cubicBezTo>
                    <a:pt x="21193" y="101343"/>
                    <a:pt x="20655" y="101307"/>
                    <a:pt x="20123" y="101307"/>
                  </a:cubicBezTo>
                  <a:cubicBezTo>
                    <a:pt x="8764" y="101307"/>
                    <a:pt x="1" y="117519"/>
                    <a:pt x="16231" y="122236"/>
                  </a:cubicBezTo>
                  <a:cubicBezTo>
                    <a:pt x="19956" y="123313"/>
                    <a:pt x="23233" y="123733"/>
                    <a:pt x="26079" y="123733"/>
                  </a:cubicBezTo>
                  <a:cubicBezTo>
                    <a:pt x="36229" y="123733"/>
                    <a:pt x="40900" y="118386"/>
                    <a:pt x="40900" y="118386"/>
                  </a:cubicBezTo>
                  <a:lnTo>
                    <a:pt x="66929" y="858"/>
                  </a:lnTo>
                  <a:lnTo>
                    <a:pt x="23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4"/>
            <p:cNvSpPr/>
            <p:nvPr/>
          </p:nvSpPr>
          <p:spPr>
            <a:xfrm>
              <a:off x="22828425" y="-3669375"/>
              <a:ext cx="1596850" cy="3157700"/>
            </a:xfrm>
            <a:custGeom>
              <a:rect b="b" l="l" r="r" t="t"/>
              <a:pathLst>
                <a:path extrusionOk="0" h="126308" w="63874">
                  <a:moveTo>
                    <a:pt x="63873" y="1"/>
                  </a:moveTo>
                  <a:lnTo>
                    <a:pt x="8363" y="5859"/>
                  </a:lnTo>
                  <a:cubicBezTo>
                    <a:pt x="8363" y="5859"/>
                    <a:pt x="16774" y="68358"/>
                    <a:pt x="21733" y="103991"/>
                  </a:cubicBezTo>
                  <a:cubicBezTo>
                    <a:pt x="21192" y="103917"/>
                    <a:pt x="20654" y="103881"/>
                    <a:pt x="20122" y="103881"/>
                  </a:cubicBezTo>
                  <a:cubicBezTo>
                    <a:pt x="8764" y="103881"/>
                    <a:pt x="0" y="120093"/>
                    <a:pt x="16230" y="124810"/>
                  </a:cubicBezTo>
                  <a:cubicBezTo>
                    <a:pt x="19956" y="125887"/>
                    <a:pt x="23233" y="126307"/>
                    <a:pt x="26079" y="126307"/>
                  </a:cubicBezTo>
                  <a:cubicBezTo>
                    <a:pt x="36228" y="126307"/>
                    <a:pt x="40899" y="120960"/>
                    <a:pt x="40899" y="120960"/>
                  </a:cubicBezTo>
                  <a:lnTo>
                    <a:pt x="638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4"/>
            <p:cNvSpPr/>
            <p:nvPr/>
          </p:nvSpPr>
          <p:spPr>
            <a:xfrm>
              <a:off x="16432950" y="-5869500"/>
              <a:ext cx="524150" cy="524175"/>
            </a:xfrm>
            <a:custGeom>
              <a:rect b="b" l="l" r="r" t="t"/>
              <a:pathLst>
                <a:path extrusionOk="0" h="20967" w="20966">
                  <a:moveTo>
                    <a:pt x="10483" y="1"/>
                  </a:moveTo>
                  <a:cubicBezTo>
                    <a:pt x="4687" y="1"/>
                    <a:pt x="0" y="4688"/>
                    <a:pt x="0" y="10484"/>
                  </a:cubicBezTo>
                  <a:cubicBezTo>
                    <a:pt x="0" y="16279"/>
                    <a:pt x="4687" y="20966"/>
                    <a:pt x="10483" y="20966"/>
                  </a:cubicBezTo>
                  <a:cubicBezTo>
                    <a:pt x="16279" y="20966"/>
                    <a:pt x="20966" y="16279"/>
                    <a:pt x="20966" y="10484"/>
                  </a:cubicBezTo>
                  <a:cubicBezTo>
                    <a:pt x="20966" y="4688"/>
                    <a:pt x="16279" y="1"/>
                    <a:pt x="104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4"/>
            <p:cNvSpPr/>
            <p:nvPr/>
          </p:nvSpPr>
          <p:spPr>
            <a:xfrm>
              <a:off x="16536000" y="-6139900"/>
              <a:ext cx="198800" cy="459325"/>
            </a:xfrm>
            <a:custGeom>
              <a:rect b="b" l="l" r="r" t="t"/>
              <a:pathLst>
                <a:path extrusionOk="0" h="18373" w="7952">
                  <a:moveTo>
                    <a:pt x="3612" y="1"/>
                  </a:moveTo>
                  <a:cubicBezTo>
                    <a:pt x="2290" y="1"/>
                    <a:pt x="1023" y="1169"/>
                    <a:pt x="691" y="3117"/>
                  </a:cubicBezTo>
                  <a:cubicBezTo>
                    <a:pt x="0" y="7155"/>
                    <a:pt x="0" y="11256"/>
                    <a:pt x="691" y="15295"/>
                  </a:cubicBezTo>
                  <a:cubicBezTo>
                    <a:pt x="1038" y="17221"/>
                    <a:pt x="2291" y="18372"/>
                    <a:pt x="3604" y="18372"/>
                  </a:cubicBezTo>
                  <a:cubicBezTo>
                    <a:pt x="4031" y="18372"/>
                    <a:pt x="4464" y="18250"/>
                    <a:pt x="4875" y="17994"/>
                  </a:cubicBezTo>
                  <a:cubicBezTo>
                    <a:pt x="5001" y="17931"/>
                    <a:pt x="5168" y="17847"/>
                    <a:pt x="5294" y="17764"/>
                  </a:cubicBezTo>
                  <a:cubicBezTo>
                    <a:pt x="6989" y="16717"/>
                    <a:pt x="7951" y="14646"/>
                    <a:pt x="7700" y="13118"/>
                  </a:cubicBezTo>
                  <a:cubicBezTo>
                    <a:pt x="7261" y="10524"/>
                    <a:pt x="7261" y="7888"/>
                    <a:pt x="7700" y="5272"/>
                  </a:cubicBezTo>
                  <a:cubicBezTo>
                    <a:pt x="7951" y="3724"/>
                    <a:pt x="6968" y="1652"/>
                    <a:pt x="5294" y="606"/>
                  </a:cubicBezTo>
                  <a:cubicBezTo>
                    <a:pt x="5168" y="543"/>
                    <a:pt x="5001" y="460"/>
                    <a:pt x="4875" y="376"/>
                  </a:cubicBezTo>
                  <a:cubicBezTo>
                    <a:pt x="4468" y="122"/>
                    <a:pt x="4037" y="1"/>
                    <a:pt x="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4"/>
            <p:cNvSpPr/>
            <p:nvPr/>
          </p:nvSpPr>
          <p:spPr>
            <a:xfrm>
              <a:off x="19917250" y="-7830550"/>
              <a:ext cx="25" cy="25"/>
            </a:xfrm>
            <a:custGeom>
              <a:rect b="b" l="l" r="r" t="t"/>
              <a:pathLst>
                <a:path extrusionOk="0" h="1" w="1">
                  <a:moveTo>
                    <a:pt x="0" y="0"/>
                  </a:moveTo>
                  <a:close/>
                </a:path>
              </a:pathLst>
            </a:custGeom>
            <a:solidFill>
              <a:srgbClr val="7C55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4"/>
            <p:cNvSpPr/>
            <p:nvPr/>
          </p:nvSpPr>
          <p:spPr>
            <a:xfrm>
              <a:off x="16451775" y="-8928000"/>
              <a:ext cx="3430450" cy="2791300"/>
            </a:xfrm>
            <a:custGeom>
              <a:rect b="b" l="l" r="r" t="t"/>
              <a:pathLst>
                <a:path extrusionOk="0" h="111652" w="137218">
                  <a:moveTo>
                    <a:pt x="137218" y="1"/>
                  </a:moveTo>
                  <a:lnTo>
                    <a:pt x="36889" y="23833"/>
                  </a:lnTo>
                  <a:lnTo>
                    <a:pt x="0" y="97860"/>
                  </a:lnTo>
                  <a:cubicBezTo>
                    <a:pt x="9752" y="107612"/>
                    <a:pt x="28553" y="111651"/>
                    <a:pt x="47476" y="111651"/>
                  </a:cubicBezTo>
                  <a:cubicBezTo>
                    <a:pt x="71631" y="111651"/>
                    <a:pt x="95987" y="105070"/>
                    <a:pt x="101982" y="95391"/>
                  </a:cubicBezTo>
                  <a:cubicBezTo>
                    <a:pt x="101982" y="71539"/>
                    <a:pt x="137217" y="2"/>
                    <a:pt x="1372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4"/>
            <p:cNvSpPr/>
            <p:nvPr/>
          </p:nvSpPr>
          <p:spPr>
            <a:xfrm>
              <a:off x="13828475" y="-11067175"/>
              <a:ext cx="7387050" cy="3988775"/>
            </a:xfrm>
            <a:custGeom>
              <a:rect b="b" l="l" r="r" t="t"/>
              <a:pathLst>
                <a:path extrusionOk="0" h="159551" w="295482">
                  <a:moveTo>
                    <a:pt x="200127" y="1"/>
                  </a:moveTo>
                  <a:cubicBezTo>
                    <a:pt x="199851" y="1"/>
                    <a:pt x="199574" y="4"/>
                    <a:pt x="199298" y="11"/>
                  </a:cubicBezTo>
                  <a:cubicBezTo>
                    <a:pt x="152806" y="1120"/>
                    <a:pt x="115248" y="16687"/>
                    <a:pt x="104368" y="46587"/>
                  </a:cubicBezTo>
                  <a:cubicBezTo>
                    <a:pt x="93466" y="76466"/>
                    <a:pt x="24962" y="76591"/>
                    <a:pt x="12471" y="79228"/>
                  </a:cubicBezTo>
                  <a:cubicBezTo>
                    <a:pt x="1" y="81864"/>
                    <a:pt x="482" y="87158"/>
                    <a:pt x="545" y="106931"/>
                  </a:cubicBezTo>
                  <a:cubicBezTo>
                    <a:pt x="5394" y="148104"/>
                    <a:pt x="48295" y="159550"/>
                    <a:pt x="94501" y="159550"/>
                  </a:cubicBezTo>
                  <a:cubicBezTo>
                    <a:pt x="152363" y="159550"/>
                    <a:pt x="215409" y="141601"/>
                    <a:pt x="215409" y="141601"/>
                  </a:cubicBezTo>
                  <a:cubicBezTo>
                    <a:pt x="215409" y="141601"/>
                    <a:pt x="215658" y="141623"/>
                    <a:pt x="216180" y="141623"/>
                  </a:cubicBezTo>
                  <a:cubicBezTo>
                    <a:pt x="218721" y="141623"/>
                    <a:pt x="227737" y="141105"/>
                    <a:pt x="246167" y="135031"/>
                  </a:cubicBezTo>
                  <a:cubicBezTo>
                    <a:pt x="295482" y="93536"/>
                    <a:pt x="246401" y="1"/>
                    <a:pt x="200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4"/>
            <p:cNvSpPr/>
            <p:nvPr/>
          </p:nvSpPr>
          <p:spPr>
            <a:xfrm>
              <a:off x="17497425" y="-8827575"/>
              <a:ext cx="860525" cy="348450"/>
            </a:xfrm>
            <a:custGeom>
              <a:rect b="b" l="l" r="r" t="t"/>
              <a:pathLst>
                <a:path extrusionOk="0" h="13938" w="34421">
                  <a:moveTo>
                    <a:pt x="20266" y="1"/>
                  </a:moveTo>
                  <a:cubicBezTo>
                    <a:pt x="19078" y="1"/>
                    <a:pt x="17849" y="55"/>
                    <a:pt x="16593" y="168"/>
                  </a:cubicBezTo>
                  <a:cubicBezTo>
                    <a:pt x="7261" y="1005"/>
                    <a:pt x="1" y="4751"/>
                    <a:pt x="336" y="8496"/>
                  </a:cubicBezTo>
                  <a:cubicBezTo>
                    <a:pt x="607" y="11747"/>
                    <a:pt x="6491" y="13938"/>
                    <a:pt x="14085" y="13938"/>
                  </a:cubicBezTo>
                  <a:cubicBezTo>
                    <a:pt x="15288" y="13938"/>
                    <a:pt x="16534" y="13883"/>
                    <a:pt x="17807" y="13769"/>
                  </a:cubicBezTo>
                  <a:cubicBezTo>
                    <a:pt x="27139" y="12932"/>
                    <a:pt x="34420" y="9207"/>
                    <a:pt x="34085" y="5462"/>
                  </a:cubicBezTo>
                  <a:cubicBezTo>
                    <a:pt x="33778" y="2223"/>
                    <a:pt x="27867" y="1"/>
                    <a:pt x="202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4"/>
            <p:cNvSpPr/>
            <p:nvPr/>
          </p:nvSpPr>
          <p:spPr>
            <a:xfrm>
              <a:off x="13828475" y="-9293125"/>
              <a:ext cx="2011300" cy="2111225"/>
            </a:xfrm>
            <a:custGeom>
              <a:rect b="b" l="l" r="r" t="t"/>
              <a:pathLst>
                <a:path extrusionOk="0" h="84449" w="80452">
                  <a:moveTo>
                    <a:pt x="73568" y="1"/>
                  </a:moveTo>
                  <a:cubicBezTo>
                    <a:pt x="48418" y="6006"/>
                    <a:pt x="19669" y="6717"/>
                    <a:pt x="12471" y="8224"/>
                  </a:cubicBezTo>
                  <a:cubicBezTo>
                    <a:pt x="1" y="10881"/>
                    <a:pt x="482" y="16154"/>
                    <a:pt x="545" y="35927"/>
                  </a:cubicBezTo>
                  <a:cubicBezTo>
                    <a:pt x="3851" y="63964"/>
                    <a:pt x="25611" y="78192"/>
                    <a:pt x="54318" y="84449"/>
                  </a:cubicBezTo>
                  <a:cubicBezTo>
                    <a:pt x="70953" y="68358"/>
                    <a:pt x="80452" y="45196"/>
                    <a:pt x="78234" y="20339"/>
                  </a:cubicBezTo>
                  <a:cubicBezTo>
                    <a:pt x="77606" y="13204"/>
                    <a:pt x="75932" y="6403"/>
                    <a:pt x="735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4"/>
            <p:cNvSpPr/>
            <p:nvPr/>
          </p:nvSpPr>
          <p:spPr>
            <a:xfrm>
              <a:off x="16883850" y="-10177500"/>
              <a:ext cx="1466250" cy="1307950"/>
            </a:xfrm>
            <a:custGeom>
              <a:rect b="b" l="l" r="r" t="t"/>
              <a:pathLst>
                <a:path extrusionOk="0" h="52318" w="58650">
                  <a:moveTo>
                    <a:pt x="29334" y="0"/>
                  </a:moveTo>
                  <a:cubicBezTo>
                    <a:pt x="26674" y="0"/>
                    <a:pt x="23969" y="409"/>
                    <a:pt x="21301" y="1270"/>
                  </a:cubicBezTo>
                  <a:cubicBezTo>
                    <a:pt x="7554" y="5706"/>
                    <a:pt x="0" y="20436"/>
                    <a:pt x="4436" y="34183"/>
                  </a:cubicBezTo>
                  <a:cubicBezTo>
                    <a:pt x="8011" y="45262"/>
                    <a:pt x="18272" y="52318"/>
                    <a:pt x="29316" y="52318"/>
                  </a:cubicBezTo>
                  <a:cubicBezTo>
                    <a:pt x="31976" y="52318"/>
                    <a:pt x="34681" y="51909"/>
                    <a:pt x="37349" y="51048"/>
                  </a:cubicBezTo>
                  <a:cubicBezTo>
                    <a:pt x="51096" y="46612"/>
                    <a:pt x="58649" y="31882"/>
                    <a:pt x="54213" y="18135"/>
                  </a:cubicBezTo>
                  <a:cubicBezTo>
                    <a:pt x="50639" y="7056"/>
                    <a:pt x="40378" y="0"/>
                    <a:pt x="29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4"/>
            <p:cNvSpPr/>
            <p:nvPr/>
          </p:nvSpPr>
          <p:spPr>
            <a:xfrm>
              <a:off x="19145175" y="-11142800"/>
              <a:ext cx="2335625" cy="4249750"/>
            </a:xfrm>
            <a:custGeom>
              <a:rect b="b" l="l" r="r" t="t"/>
              <a:pathLst>
                <a:path extrusionOk="0" h="169990" w="93425">
                  <a:moveTo>
                    <a:pt x="16077" y="1"/>
                  </a:moveTo>
                  <a:cubicBezTo>
                    <a:pt x="11070" y="1"/>
                    <a:pt x="5711" y="1476"/>
                    <a:pt x="0" y="4793"/>
                  </a:cubicBezTo>
                  <a:cubicBezTo>
                    <a:pt x="0" y="4793"/>
                    <a:pt x="12026" y="169989"/>
                    <a:pt x="53518" y="169989"/>
                  </a:cubicBezTo>
                  <a:cubicBezTo>
                    <a:pt x="56522" y="169989"/>
                    <a:pt x="59681" y="169123"/>
                    <a:pt x="63001" y="167265"/>
                  </a:cubicBezTo>
                  <a:cubicBezTo>
                    <a:pt x="93424" y="149250"/>
                    <a:pt x="73379" y="120355"/>
                    <a:pt x="68881" y="85203"/>
                  </a:cubicBezTo>
                  <a:cubicBezTo>
                    <a:pt x="65679" y="60183"/>
                    <a:pt x="48055" y="1"/>
                    <a:pt x="160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4"/>
            <p:cNvSpPr/>
            <p:nvPr/>
          </p:nvSpPr>
          <p:spPr>
            <a:xfrm>
              <a:off x="14635075" y="-8001600"/>
              <a:ext cx="724500" cy="413600"/>
            </a:xfrm>
            <a:custGeom>
              <a:rect b="b" l="l" r="r" t="t"/>
              <a:pathLst>
                <a:path extrusionOk="0" h="16544" w="28980">
                  <a:moveTo>
                    <a:pt x="28290" y="0"/>
                  </a:moveTo>
                  <a:cubicBezTo>
                    <a:pt x="28290" y="0"/>
                    <a:pt x="28206" y="670"/>
                    <a:pt x="28080" y="1883"/>
                  </a:cubicBezTo>
                  <a:cubicBezTo>
                    <a:pt x="27976" y="2448"/>
                    <a:pt x="28080" y="3181"/>
                    <a:pt x="27766" y="3934"/>
                  </a:cubicBezTo>
                  <a:cubicBezTo>
                    <a:pt x="27473" y="4666"/>
                    <a:pt x="27369" y="5587"/>
                    <a:pt x="26929" y="6424"/>
                  </a:cubicBezTo>
                  <a:cubicBezTo>
                    <a:pt x="26406" y="7240"/>
                    <a:pt x="26113" y="8223"/>
                    <a:pt x="25297" y="8956"/>
                  </a:cubicBezTo>
                  <a:cubicBezTo>
                    <a:pt x="24942" y="9353"/>
                    <a:pt x="24628" y="9792"/>
                    <a:pt x="24209" y="10169"/>
                  </a:cubicBezTo>
                  <a:cubicBezTo>
                    <a:pt x="23728" y="10483"/>
                    <a:pt x="23289" y="10839"/>
                    <a:pt x="22849" y="11194"/>
                  </a:cubicBezTo>
                  <a:cubicBezTo>
                    <a:pt x="22431" y="11571"/>
                    <a:pt x="21845" y="11759"/>
                    <a:pt x="21322" y="12052"/>
                  </a:cubicBezTo>
                  <a:cubicBezTo>
                    <a:pt x="20778" y="12282"/>
                    <a:pt x="20276" y="12596"/>
                    <a:pt x="19669" y="12764"/>
                  </a:cubicBezTo>
                  <a:lnTo>
                    <a:pt x="17932" y="13308"/>
                  </a:lnTo>
                  <a:lnTo>
                    <a:pt x="16070" y="13601"/>
                  </a:lnTo>
                  <a:cubicBezTo>
                    <a:pt x="15283" y="13707"/>
                    <a:pt x="14488" y="13771"/>
                    <a:pt x="13700" y="13771"/>
                  </a:cubicBezTo>
                  <a:cubicBezTo>
                    <a:pt x="13252" y="13771"/>
                    <a:pt x="12807" y="13751"/>
                    <a:pt x="12367" y="13705"/>
                  </a:cubicBezTo>
                  <a:cubicBezTo>
                    <a:pt x="11760" y="13622"/>
                    <a:pt x="11132" y="13559"/>
                    <a:pt x="10525" y="13517"/>
                  </a:cubicBezTo>
                  <a:cubicBezTo>
                    <a:pt x="9960" y="13350"/>
                    <a:pt x="9375" y="13224"/>
                    <a:pt x="8810" y="13077"/>
                  </a:cubicBezTo>
                  <a:cubicBezTo>
                    <a:pt x="7680" y="12785"/>
                    <a:pt x="6654" y="12282"/>
                    <a:pt x="5692" y="11822"/>
                  </a:cubicBezTo>
                  <a:cubicBezTo>
                    <a:pt x="4834" y="11215"/>
                    <a:pt x="3893" y="10734"/>
                    <a:pt x="3286" y="10002"/>
                  </a:cubicBezTo>
                  <a:cubicBezTo>
                    <a:pt x="2909" y="9667"/>
                    <a:pt x="2595" y="9353"/>
                    <a:pt x="2281" y="9039"/>
                  </a:cubicBezTo>
                  <a:cubicBezTo>
                    <a:pt x="2051" y="8663"/>
                    <a:pt x="1842" y="8328"/>
                    <a:pt x="1633" y="8014"/>
                  </a:cubicBezTo>
                  <a:cubicBezTo>
                    <a:pt x="1403" y="7700"/>
                    <a:pt x="1193" y="7386"/>
                    <a:pt x="1005" y="7093"/>
                  </a:cubicBezTo>
                  <a:cubicBezTo>
                    <a:pt x="838" y="6779"/>
                    <a:pt x="775" y="6466"/>
                    <a:pt x="670" y="6194"/>
                  </a:cubicBezTo>
                  <a:cubicBezTo>
                    <a:pt x="252" y="5085"/>
                    <a:pt x="1" y="4436"/>
                    <a:pt x="1" y="4436"/>
                  </a:cubicBezTo>
                  <a:lnTo>
                    <a:pt x="1" y="4436"/>
                  </a:lnTo>
                  <a:cubicBezTo>
                    <a:pt x="1" y="4436"/>
                    <a:pt x="64" y="5127"/>
                    <a:pt x="105" y="6277"/>
                  </a:cubicBezTo>
                  <a:cubicBezTo>
                    <a:pt x="105" y="6863"/>
                    <a:pt x="273" y="7575"/>
                    <a:pt x="628" y="8412"/>
                  </a:cubicBezTo>
                  <a:cubicBezTo>
                    <a:pt x="817" y="8851"/>
                    <a:pt x="984" y="9311"/>
                    <a:pt x="1152" y="9772"/>
                  </a:cubicBezTo>
                  <a:cubicBezTo>
                    <a:pt x="1445" y="10190"/>
                    <a:pt x="1737" y="10609"/>
                    <a:pt x="2051" y="11048"/>
                  </a:cubicBezTo>
                  <a:cubicBezTo>
                    <a:pt x="2616" y="12031"/>
                    <a:pt x="3558" y="12722"/>
                    <a:pt x="4541" y="13559"/>
                  </a:cubicBezTo>
                  <a:cubicBezTo>
                    <a:pt x="5587" y="14249"/>
                    <a:pt x="6696" y="15002"/>
                    <a:pt x="8015" y="15421"/>
                  </a:cubicBezTo>
                  <a:cubicBezTo>
                    <a:pt x="8663" y="15630"/>
                    <a:pt x="9312" y="15860"/>
                    <a:pt x="10002" y="16070"/>
                  </a:cubicBezTo>
                  <a:cubicBezTo>
                    <a:pt x="10714" y="16174"/>
                    <a:pt x="11404" y="16300"/>
                    <a:pt x="12116" y="16425"/>
                  </a:cubicBezTo>
                  <a:cubicBezTo>
                    <a:pt x="12803" y="16506"/>
                    <a:pt x="13506" y="16543"/>
                    <a:pt x="14211" y="16543"/>
                  </a:cubicBezTo>
                  <a:cubicBezTo>
                    <a:pt x="14965" y="16543"/>
                    <a:pt x="15722" y="16501"/>
                    <a:pt x="16468" y="16425"/>
                  </a:cubicBezTo>
                  <a:lnTo>
                    <a:pt x="18623" y="16028"/>
                  </a:lnTo>
                  <a:lnTo>
                    <a:pt x="20694" y="15316"/>
                  </a:lnTo>
                  <a:cubicBezTo>
                    <a:pt x="21406" y="15107"/>
                    <a:pt x="22012" y="14710"/>
                    <a:pt x="22640" y="14354"/>
                  </a:cubicBezTo>
                  <a:cubicBezTo>
                    <a:pt x="23226" y="13956"/>
                    <a:pt x="23896" y="13684"/>
                    <a:pt x="24377" y="13161"/>
                  </a:cubicBezTo>
                  <a:cubicBezTo>
                    <a:pt x="24900" y="12701"/>
                    <a:pt x="25402" y="12241"/>
                    <a:pt x="25904" y="11780"/>
                  </a:cubicBezTo>
                  <a:cubicBezTo>
                    <a:pt x="26344" y="11299"/>
                    <a:pt x="26678" y="10713"/>
                    <a:pt x="27055" y="10190"/>
                  </a:cubicBezTo>
                  <a:cubicBezTo>
                    <a:pt x="27892" y="9186"/>
                    <a:pt x="28101" y="7930"/>
                    <a:pt x="28499" y="6947"/>
                  </a:cubicBezTo>
                  <a:cubicBezTo>
                    <a:pt x="28834" y="5922"/>
                    <a:pt x="28750" y="4875"/>
                    <a:pt x="28854" y="4038"/>
                  </a:cubicBezTo>
                  <a:cubicBezTo>
                    <a:pt x="28980" y="3181"/>
                    <a:pt x="28708" y="2448"/>
                    <a:pt x="28645" y="1842"/>
                  </a:cubicBezTo>
                  <a:cubicBezTo>
                    <a:pt x="28415" y="670"/>
                    <a:pt x="28290" y="0"/>
                    <a:pt x="282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4"/>
            <p:cNvSpPr/>
            <p:nvPr/>
          </p:nvSpPr>
          <p:spPr>
            <a:xfrm>
              <a:off x="13827950" y="-9161300"/>
              <a:ext cx="1035750" cy="1152925"/>
            </a:xfrm>
            <a:custGeom>
              <a:rect b="b" l="l" r="r" t="t"/>
              <a:pathLst>
                <a:path extrusionOk="0" h="46117" w="41430">
                  <a:moveTo>
                    <a:pt x="41429" y="1"/>
                  </a:moveTo>
                  <a:lnTo>
                    <a:pt x="41429" y="1"/>
                  </a:lnTo>
                  <a:cubicBezTo>
                    <a:pt x="27850" y="1486"/>
                    <a:pt x="16593" y="2093"/>
                    <a:pt x="12471" y="2951"/>
                  </a:cubicBezTo>
                  <a:cubicBezTo>
                    <a:pt x="1" y="5608"/>
                    <a:pt x="461" y="10881"/>
                    <a:pt x="545" y="30654"/>
                  </a:cubicBezTo>
                  <a:cubicBezTo>
                    <a:pt x="1235" y="36366"/>
                    <a:pt x="2658" y="41492"/>
                    <a:pt x="4750" y="46116"/>
                  </a:cubicBezTo>
                  <a:cubicBezTo>
                    <a:pt x="23247" y="37098"/>
                    <a:pt x="36805" y="20108"/>
                    <a:pt x="414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4"/>
            <p:cNvSpPr/>
            <p:nvPr/>
          </p:nvSpPr>
          <p:spPr>
            <a:xfrm>
              <a:off x="14858975" y="-8631750"/>
              <a:ext cx="128700" cy="122600"/>
            </a:xfrm>
            <a:custGeom>
              <a:rect b="b" l="l" r="r" t="t"/>
              <a:pathLst>
                <a:path extrusionOk="0" h="4904" w="5148">
                  <a:moveTo>
                    <a:pt x="2620" y="0"/>
                  </a:moveTo>
                  <a:cubicBezTo>
                    <a:pt x="2536" y="0"/>
                    <a:pt x="2450" y="5"/>
                    <a:pt x="2364" y="14"/>
                  </a:cubicBezTo>
                  <a:cubicBezTo>
                    <a:pt x="1004" y="140"/>
                    <a:pt x="0" y="1311"/>
                    <a:pt x="126" y="2672"/>
                  </a:cubicBezTo>
                  <a:cubicBezTo>
                    <a:pt x="263" y="3943"/>
                    <a:pt x="1296" y="4904"/>
                    <a:pt x="2541" y="4904"/>
                  </a:cubicBezTo>
                  <a:cubicBezTo>
                    <a:pt x="2628" y="4904"/>
                    <a:pt x="2715" y="4899"/>
                    <a:pt x="2804" y="4889"/>
                  </a:cubicBezTo>
                  <a:cubicBezTo>
                    <a:pt x="4164" y="4764"/>
                    <a:pt x="5147" y="3592"/>
                    <a:pt x="5022" y="2232"/>
                  </a:cubicBezTo>
                  <a:cubicBezTo>
                    <a:pt x="4904" y="961"/>
                    <a:pt x="3836" y="0"/>
                    <a:pt x="2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4"/>
            <p:cNvSpPr/>
            <p:nvPr/>
          </p:nvSpPr>
          <p:spPr>
            <a:xfrm>
              <a:off x="14646600" y="-8348125"/>
              <a:ext cx="109850" cy="105100"/>
            </a:xfrm>
            <a:custGeom>
              <a:rect b="b" l="l" r="r" t="t"/>
              <a:pathLst>
                <a:path extrusionOk="0" h="4204" w="4394">
                  <a:moveTo>
                    <a:pt x="2203" y="1"/>
                  </a:moveTo>
                  <a:cubicBezTo>
                    <a:pt x="2139" y="1"/>
                    <a:pt x="2074" y="4"/>
                    <a:pt x="2009" y="10"/>
                  </a:cubicBezTo>
                  <a:cubicBezTo>
                    <a:pt x="858" y="114"/>
                    <a:pt x="0" y="1140"/>
                    <a:pt x="105" y="2290"/>
                  </a:cubicBezTo>
                  <a:cubicBezTo>
                    <a:pt x="204" y="3378"/>
                    <a:pt x="1124" y="4203"/>
                    <a:pt x="2195" y="4203"/>
                  </a:cubicBezTo>
                  <a:cubicBezTo>
                    <a:pt x="2258" y="4203"/>
                    <a:pt x="2322" y="4200"/>
                    <a:pt x="2385" y="4195"/>
                  </a:cubicBezTo>
                  <a:cubicBezTo>
                    <a:pt x="3536" y="4090"/>
                    <a:pt x="4394" y="3086"/>
                    <a:pt x="4289" y="1914"/>
                  </a:cubicBezTo>
                  <a:cubicBezTo>
                    <a:pt x="4191" y="808"/>
                    <a:pt x="3273" y="1"/>
                    <a:pt x="2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4"/>
            <p:cNvSpPr/>
            <p:nvPr/>
          </p:nvSpPr>
          <p:spPr>
            <a:xfrm>
              <a:off x="14885125" y="-8334525"/>
              <a:ext cx="109875" cy="105175"/>
            </a:xfrm>
            <a:custGeom>
              <a:rect b="b" l="l" r="r" t="t"/>
              <a:pathLst>
                <a:path extrusionOk="0" h="4207" w="4395">
                  <a:moveTo>
                    <a:pt x="2203" y="1"/>
                  </a:moveTo>
                  <a:cubicBezTo>
                    <a:pt x="2139" y="1"/>
                    <a:pt x="2074" y="4"/>
                    <a:pt x="2009" y="10"/>
                  </a:cubicBezTo>
                  <a:cubicBezTo>
                    <a:pt x="858" y="135"/>
                    <a:pt x="0" y="1140"/>
                    <a:pt x="105" y="2290"/>
                  </a:cubicBezTo>
                  <a:cubicBezTo>
                    <a:pt x="203" y="3368"/>
                    <a:pt x="1107" y="4206"/>
                    <a:pt x="2166" y="4206"/>
                  </a:cubicBezTo>
                  <a:cubicBezTo>
                    <a:pt x="2239" y="4206"/>
                    <a:pt x="2312" y="4203"/>
                    <a:pt x="2386" y="4195"/>
                  </a:cubicBezTo>
                  <a:cubicBezTo>
                    <a:pt x="3536" y="4090"/>
                    <a:pt x="4394" y="3086"/>
                    <a:pt x="4290" y="1935"/>
                  </a:cubicBezTo>
                  <a:cubicBezTo>
                    <a:pt x="4191" y="810"/>
                    <a:pt x="3273" y="1"/>
                    <a:pt x="2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a:off x="19733650" y="-5409975"/>
              <a:ext cx="425825" cy="73075"/>
            </a:xfrm>
            <a:custGeom>
              <a:rect b="b" l="l" r="r" t="t"/>
              <a:pathLst>
                <a:path extrusionOk="0" h="2923" w="17033">
                  <a:moveTo>
                    <a:pt x="6779" y="0"/>
                  </a:moveTo>
                  <a:cubicBezTo>
                    <a:pt x="5291" y="0"/>
                    <a:pt x="3868" y="105"/>
                    <a:pt x="2720" y="284"/>
                  </a:cubicBezTo>
                  <a:cubicBezTo>
                    <a:pt x="1088" y="514"/>
                    <a:pt x="0" y="911"/>
                    <a:pt x="0" y="911"/>
                  </a:cubicBezTo>
                  <a:cubicBezTo>
                    <a:pt x="0" y="911"/>
                    <a:pt x="1046" y="1435"/>
                    <a:pt x="2616" y="1895"/>
                  </a:cubicBezTo>
                  <a:cubicBezTo>
                    <a:pt x="4185" y="2355"/>
                    <a:pt x="6298" y="2711"/>
                    <a:pt x="8412" y="2878"/>
                  </a:cubicBezTo>
                  <a:cubicBezTo>
                    <a:pt x="9014" y="2908"/>
                    <a:pt x="9616" y="2922"/>
                    <a:pt x="10207" y="2922"/>
                  </a:cubicBezTo>
                  <a:cubicBezTo>
                    <a:pt x="11710" y="2922"/>
                    <a:pt x="13141" y="2828"/>
                    <a:pt x="14312" y="2648"/>
                  </a:cubicBezTo>
                  <a:cubicBezTo>
                    <a:pt x="15923" y="2439"/>
                    <a:pt x="17032" y="2020"/>
                    <a:pt x="17032" y="2020"/>
                  </a:cubicBezTo>
                  <a:cubicBezTo>
                    <a:pt x="17032" y="2020"/>
                    <a:pt x="15986" y="1476"/>
                    <a:pt x="14417" y="1016"/>
                  </a:cubicBezTo>
                  <a:cubicBezTo>
                    <a:pt x="12847" y="577"/>
                    <a:pt x="10713" y="221"/>
                    <a:pt x="8600" y="54"/>
                  </a:cubicBezTo>
                  <a:cubicBezTo>
                    <a:pt x="7992" y="17"/>
                    <a:pt x="7380" y="0"/>
                    <a:pt x="6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a:off x="19624325" y="-4889500"/>
              <a:ext cx="451975" cy="73300"/>
            </a:xfrm>
            <a:custGeom>
              <a:rect b="b" l="l" r="r" t="t"/>
              <a:pathLst>
                <a:path extrusionOk="0" h="2932" w="18079">
                  <a:moveTo>
                    <a:pt x="10877" y="0"/>
                  </a:moveTo>
                  <a:cubicBezTo>
                    <a:pt x="10237" y="0"/>
                    <a:pt x="9585" y="17"/>
                    <a:pt x="8935" y="54"/>
                  </a:cubicBezTo>
                  <a:cubicBezTo>
                    <a:pt x="6696" y="200"/>
                    <a:pt x="4457" y="577"/>
                    <a:pt x="2783" y="1037"/>
                  </a:cubicBezTo>
                  <a:cubicBezTo>
                    <a:pt x="1088" y="1455"/>
                    <a:pt x="0" y="2020"/>
                    <a:pt x="0" y="2020"/>
                  </a:cubicBezTo>
                  <a:cubicBezTo>
                    <a:pt x="0" y="2020"/>
                    <a:pt x="1151" y="2439"/>
                    <a:pt x="2888" y="2648"/>
                  </a:cubicBezTo>
                  <a:cubicBezTo>
                    <a:pt x="4110" y="2827"/>
                    <a:pt x="5618" y="2931"/>
                    <a:pt x="7194" y="2931"/>
                  </a:cubicBezTo>
                  <a:cubicBezTo>
                    <a:pt x="7831" y="2931"/>
                    <a:pt x="8479" y="2914"/>
                    <a:pt x="9123" y="2878"/>
                  </a:cubicBezTo>
                  <a:cubicBezTo>
                    <a:pt x="11383" y="2753"/>
                    <a:pt x="13621" y="2376"/>
                    <a:pt x="15295" y="1916"/>
                  </a:cubicBezTo>
                  <a:cubicBezTo>
                    <a:pt x="16969" y="1455"/>
                    <a:pt x="18078" y="911"/>
                    <a:pt x="18078" y="911"/>
                  </a:cubicBezTo>
                  <a:cubicBezTo>
                    <a:pt x="18078" y="911"/>
                    <a:pt x="16927" y="514"/>
                    <a:pt x="15191" y="284"/>
                  </a:cubicBezTo>
                  <a:cubicBezTo>
                    <a:pt x="13969" y="105"/>
                    <a:pt x="12460" y="0"/>
                    <a:pt x="108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a:off x="22817775" y="-5409975"/>
              <a:ext cx="425825" cy="73075"/>
            </a:xfrm>
            <a:custGeom>
              <a:rect b="b" l="l" r="r" t="t"/>
              <a:pathLst>
                <a:path extrusionOk="0" h="2923" w="17033">
                  <a:moveTo>
                    <a:pt x="6783" y="0"/>
                  </a:moveTo>
                  <a:cubicBezTo>
                    <a:pt x="5300" y="0"/>
                    <a:pt x="3883" y="105"/>
                    <a:pt x="2721" y="284"/>
                  </a:cubicBezTo>
                  <a:cubicBezTo>
                    <a:pt x="1110" y="514"/>
                    <a:pt x="1" y="911"/>
                    <a:pt x="1" y="911"/>
                  </a:cubicBezTo>
                  <a:cubicBezTo>
                    <a:pt x="1" y="911"/>
                    <a:pt x="1026" y="1435"/>
                    <a:pt x="2616" y="1895"/>
                  </a:cubicBezTo>
                  <a:cubicBezTo>
                    <a:pt x="4186" y="2355"/>
                    <a:pt x="6299" y="2711"/>
                    <a:pt x="8433" y="2878"/>
                  </a:cubicBezTo>
                  <a:cubicBezTo>
                    <a:pt x="9029" y="2908"/>
                    <a:pt x="9628" y="2922"/>
                    <a:pt x="10215" y="2922"/>
                  </a:cubicBezTo>
                  <a:cubicBezTo>
                    <a:pt x="11711" y="2922"/>
                    <a:pt x="13141" y="2828"/>
                    <a:pt x="14313" y="2648"/>
                  </a:cubicBezTo>
                  <a:cubicBezTo>
                    <a:pt x="15924" y="2439"/>
                    <a:pt x="17033" y="2020"/>
                    <a:pt x="17033" y="2020"/>
                  </a:cubicBezTo>
                  <a:cubicBezTo>
                    <a:pt x="17033" y="2020"/>
                    <a:pt x="15987" y="1476"/>
                    <a:pt x="14417" y="1016"/>
                  </a:cubicBezTo>
                  <a:cubicBezTo>
                    <a:pt x="12848" y="577"/>
                    <a:pt x="10735" y="221"/>
                    <a:pt x="8600" y="54"/>
                  </a:cubicBezTo>
                  <a:cubicBezTo>
                    <a:pt x="7992" y="17"/>
                    <a:pt x="7382" y="0"/>
                    <a:pt x="67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a:off x="22488750" y="-5122275"/>
              <a:ext cx="521550" cy="73700"/>
            </a:xfrm>
            <a:custGeom>
              <a:rect b="b" l="l" r="r" t="t"/>
              <a:pathLst>
                <a:path extrusionOk="0" h="2948" w="20862">
                  <a:moveTo>
                    <a:pt x="8262" y="0"/>
                  </a:moveTo>
                  <a:cubicBezTo>
                    <a:pt x="6437" y="0"/>
                    <a:pt x="4708" y="105"/>
                    <a:pt x="3307" y="284"/>
                  </a:cubicBezTo>
                  <a:cubicBezTo>
                    <a:pt x="1340" y="514"/>
                    <a:pt x="1" y="911"/>
                    <a:pt x="1" y="911"/>
                  </a:cubicBezTo>
                  <a:cubicBezTo>
                    <a:pt x="1" y="911"/>
                    <a:pt x="1256" y="1455"/>
                    <a:pt x="3223" y="1916"/>
                  </a:cubicBezTo>
                  <a:cubicBezTo>
                    <a:pt x="5169" y="2376"/>
                    <a:pt x="7743" y="2753"/>
                    <a:pt x="10358" y="2899"/>
                  </a:cubicBezTo>
                  <a:cubicBezTo>
                    <a:pt x="11146" y="2931"/>
                    <a:pt x="11933" y="2947"/>
                    <a:pt x="12703" y="2947"/>
                  </a:cubicBezTo>
                  <a:cubicBezTo>
                    <a:pt x="14490" y="2947"/>
                    <a:pt x="16181" y="2859"/>
                    <a:pt x="17556" y="2669"/>
                  </a:cubicBezTo>
                  <a:cubicBezTo>
                    <a:pt x="19523" y="2439"/>
                    <a:pt x="20862" y="2020"/>
                    <a:pt x="20862" y="2020"/>
                  </a:cubicBezTo>
                  <a:cubicBezTo>
                    <a:pt x="20862" y="2020"/>
                    <a:pt x="19565" y="1476"/>
                    <a:pt x="17640" y="1016"/>
                  </a:cubicBezTo>
                  <a:cubicBezTo>
                    <a:pt x="15694" y="577"/>
                    <a:pt x="13120" y="221"/>
                    <a:pt x="10505" y="54"/>
                  </a:cubicBezTo>
                  <a:cubicBezTo>
                    <a:pt x="9752" y="17"/>
                    <a:pt x="8999" y="0"/>
                    <a:pt x="8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a:off x="23612350" y="-5122275"/>
              <a:ext cx="425825" cy="73075"/>
            </a:xfrm>
            <a:custGeom>
              <a:rect b="b" l="l" r="r" t="t"/>
              <a:pathLst>
                <a:path extrusionOk="0" h="2923" w="17033">
                  <a:moveTo>
                    <a:pt x="6779" y="0"/>
                  </a:moveTo>
                  <a:cubicBezTo>
                    <a:pt x="5292" y="0"/>
                    <a:pt x="3868" y="105"/>
                    <a:pt x="2721" y="284"/>
                  </a:cubicBezTo>
                  <a:cubicBezTo>
                    <a:pt x="1089" y="514"/>
                    <a:pt x="1" y="911"/>
                    <a:pt x="1" y="911"/>
                  </a:cubicBezTo>
                  <a:cubicBezTo>
                    <a:pt x="1" y="911"/>
                    <a:pt x="1047" y="1455"/>
                    <a:pt x="2616" y="1895"/>
                  </a:cubicBezTo>
                  <a:cubicBezTo>
                    <a:pt x="4186" y="2355"/>
                    <a:pt x="6299" y="2711"/>
                    <a:pt x="8412" y="2878"/>
                  </a:cubicBezTo>
                  <a:cubicBezTo>
                    <a:pt x="9009" y="2908"/>
                    <a:pt x="9608" y="2922"/>
                    <a:pt x="10199" y="2922"/>
                  </a:cubicBezTo>
                  <a:cubicBezTo>
                    <a:pt x="11700" y="2922"/>
                    <a:pt x="13141" y="2828"/>
                    <a:pt x="14313" y="2648"/>
                  </a:cubicBezTo>
                  <a:cubicBezTo>
                    <a:pt x="15924" y="2439"/>
                    <a:pt x="17033" y="2020"/>
                    <a:pt x="17033" y="2020"/>
                  </a:cubicBezTo>
                  <a:cubicBezTo>
                    <a:pt x="17033" y="2020"/>
                    <a:pt x="15986" y="1476"/>
                    <a:pt x="14417" y="1016"/>
                  </a:cubicBezTo>
                  <a:cubicBezTo>
                    <a:pt x="12848" y="577"/>
                    <a:pt x="10714" y="221"/>
                    <a:pt x="8600" y="54"/>
                  </a:cubicBezTo>
                  <a:cubicBezTo>
                    <a:pt x="7992" y="17"/>
                    <a:pt x="7381" y="0"/>
                    <a:pt x="6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a:off x="23283325" y="-4834575"/>
              <a:ext cx="521025" cy="73925"/>
            </a:xfrm>
            <a:custGeom>
              <a:rect b="b" l="l" r="r" t="t"/>
              <a:pathLst>
                <a:path extrusionOk="0" h="2957" w="20841">
                  <a:moveTo>
                    <a:pt x="8242" y="0"/>
                  </a:moveTo>
                  <a:cubicBezTo>
                    <a:pt x="6418" y="0"/>
                    <a:pt x="4693" y="105"/>
                    <a:pt x="3307" y="284"/>
                  </a:cubicBezTo>
                  <a:cubicBezTo>
                    <a:pt x="1340" y="514"/>
                    <a:pt x="1" y="911"/>
                    <a:pt x="1" y="911"/>
                  </a:cubicBezTo>
                  <a:cubicBezTo>
                    <a:pt x="1" y="911"/>
                    <a:pt x="1277" y="1455"/>
                    <a:pt x="3223" y="1916"/>
                  </a:cubicBezTo>
                  <a:cubicBezTo>
                    <a:pt x="5148" y="2376"/>
                    <a:pt x="7743" y="2753"/>
                    <a:pt x="10358" y="2899"/>
                  </a:cubicBezTo>
                  <a:cubicBezTo>
                    <a:pt x="11155" y="2937"/>
                    <a:pt x="11952" y="2956"/>
                    <a:pt x="12730" y="2956"/>
                  </a:cubicBezTo>
                  <a:cubicBezTo>
                    <a:pt x="14507" y="2956"/>
                    <a:pt x="16188" y="2858"/>
                    <a:pt x="17556" y="2669"/>
                  </a:cubicBezTo>
                  <a:cubicBezTo>
                    <a:pt x="19523" y="2439"/>
                    <a:pt x="20841" y="2020"/>
                    <a:pt x="20841" y="2020"/>
                  </a:cubicBezTo>
                  <a:cubicBezTo>
                    <a:pt x="20841" y="2020"/>
                    <a:pt x="19564" y="1476"/>
                    <a:pt x="17640" y="1016"/>
                  </a:cubicBezTo>
                  <a:cubicBezTo>
                    <a:pt x="15694" y="577"/>
                    <a:pt x="13099" y="221"/>
                    <a:pt x="10484" y="54"/>
                  </a:cubicBezTo>
                  <a:cubicBezTo>
                    <a:pt x="9731" y="17"/>
                    <a:pt x="8978" y="0"/>
                    <a:pt x="82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a:off x="23489425" y="-4313575"/>
              <a:ext cx="425825" cy="73075"/>
            </a:xfrm>
            <a:custGeom>
              <a:rect b="b" l="l" r="r" t="t"/>
              <a:pathLst>
                <a:path extrusionOk="0" h="2923" w="17033">
                  <a:moveTo>
                    <a:pt x="6779" y="0"/>
                  </a:moveTo>
                  <a:cubicBezTo>
                    <a:pt x="5292" y="0"/>
                    <a:pt x="3868" y="105"/>
                    <a:pt x="2721" y="284"/>
                  </a:cubicBezTo>
                  <a:cubicBezTo>
                    <a:pt x="1089" y="535"/>
                    <a:pt x="1" y="911"/>
                    <a:pt x="1" y="911"/>
                  </a:cubicBezTo>
                  <a:cubicBezTo>
                    <a:pt x="1" y="911"/>
                    <a:pt x="1026" y="1434"/>
                    <a:pt x="2616" y="1895"/>
                  </a:cubicBezTo>
                  <a:cubicBezTo>
                    <a:pt x="4186" y="2355"/>
                    <a:pt x="6299" y="2732"/>
                    <a:pt x="8412" y="2878"/>
                  </a:cubicBezTo>
                  <a:cubicBezTo>
                    <a:pt x="9014" y="2908"/>
                    <a:pt x="9617" y="2922"/>
                    <a:pt x="10208" y="2922"/>
                  </a:cubicBezTo>
                  <a:cubicBezTo>
                    <a:pt x="11711" y="2922"/>
                    <a:pt x="13141" y="2828"/>
                    <a:pt x="14313" y="2648"/>
                  </a:cubicBezTo>
                  <a:cubicBezTo>
                    <a:pt x="15924" y="2439"/>
                    <a:pt x="17033" y="2020"/>
                    <a:pt x="17033" y="2020"/>
                  </a:cubicBezTo>
                  <a:cubicBezTo>
                    <a:pt x="17033" y="2020"/>
                    <a:pt x="15986" y="1476"/>
                    <a:pt x="14417" y="1016"/>
                  </a:cubicBezTo>
                  <a:cubicBezTo>
                    <a:pt x="12848" y="577"/>
                    <a:pt x="10714" y="221"/>
                    <a:pt x="8600" y="53"/>
                  </a:cubicBezTo>
                  <a:cubicBezTo>
                    <a:pt x="7992" y="17"/>
                    <a:pt x="7381" y="0"/>
                    <a:pt x="6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a:off x="23186575" y="-3719850"/>
              <a:ext cx="521000" cy="74075"/>
            </a:xfrm>
            <a:custGeom>
              <a:rect b="b" l="l" r="r" t="t"/>
              <a:pathLst>
                <a:path extrusionOk="0" h="2963" w="20840">
                  <a:moveTo>
                    <a:pt x="8272" y="0"/>
                  </a:moveTo>
                  <a:cubicBezTo>
                    <a:pt x="6437" y="0"/>
                    <a:pt x="4700" y="109"/>
                    <a:pt x="3306" y="304"/>
                  </a:cubicBezTo>
                  <a:cubicBezTo>
                    <a:pt x="1339" y="534"/>
                    <a:pt x="0" y="932"/>
                    <a:pt x="0" y="932"/>
                  </a:cubicBezTo>
                  <a:cubicBezTo>
                    <a:pt x="0" y="932"/>
                    <a:pt x="1276" y="1476"/>
                    <a:pt x="3222" y="1915"/>
                  </a:cubicBezTo>
                  <a:cubicBezTo>
                    <a:pt x="5147" y="2396"/>
                    <a:pt x="7742" y="2752"/>
                    <a:pt x="10357" y="2919"/>
                  </a:cubicBezTo>
                  <a:cubicBezTo>
                    <a:pt x="11084" y="2948"/>
                    <a:pt x="11810" y="2963"/>
                    <a:pt x="12523" y="2963"/>
                  </a:cubicBezTo>
                  <a:cubicBezTo>
                    <a:pt x="14376" y="2963"/>
                    <a:pt x="16134" y="2865"/>
                    <a:pt x="17555" y="2668"/>
                  </a:cubicBezTo>
                  <a:cubicBezTo>
                    <a:pt x="19522" y="2438"/>
                    <a:pt x="20840" y="2020"/>
                    <a:pt x="20840" y="2020"/>
                  </a:cubicBezTo>
                  <a:cubicBezTo>
                    <a:pt x="20840" y="2020"/>
                    <a:pt x="19564" y="1476"/>
                    <a:pt x="17639" y="1036"/>
                  </a:cubicBezTo>
                  <a:cubicBezTo>
                    <a:pt x="15693" y="576"/>
                    <a:pt x="13098" y="220"/>
                    <a:pt x="10483" y="53"/>
                  </a:cubicBezTo>
                  <a:cubicBezTo>
                    <a:pt x="9741" y="17"/>
                    <a:pt x="8999" y="0"/>
                    <a:pt x="8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a:off x="19190150" y="-4341100"/>
              <a:ext cx="451975" cy="73600"/>
            </a:xfrm>
            <a:custGeom>
              <a:rect b="b" l="l" r="r" t="t"/>
              <a:pathLst>
                <a:path extrusionOk="0" h="2944" w="18079">
                  <a:moveTo>
                    <a:pt x="11015" y="0"/>
                  </a:moveTo>
                  <a:cubicBezTo>
                    <a:pt x="10336" y="0"/>
                    <a:pt x="9644" y="21"/>
                    <a:pt x="8956" y="66"/>
                  </a:cubicBezTo>
                  <a:cubicBezTo>
                    <a:pt x="6696" y="213"/>
                    <a:pt x="4457" y="590"/>
                    <a:pt x="2783" y="1050"/>
                  </a:cubicBezTo>
                  <a:cubicBezTo>
                    <a:pt x="1110" y="1468"/>
                    <a:pt x="1" y="2012"/>
                    <a:pt x="1" y="2012"/>
                  </a:cubicBezTo>
                  <a:cubicBezTo>
                    <a:pt x="1" y="2012"/>
                    <a:pt x="1172" y="2410"/>
                    <a:pt x="2888" y="2640"/>
                  </a:cubicBezTo>
                  <a:cubicBezTo>
                    <a:pt x="4117" y="2835"/>
                    <a:pt x="5636" y="2944"/>
                    <a:pt x="7222" y="2944"/>
                  </a:cubicBezTo>
                  <a:cubicBezTo>
                    <a:pt x="7850" y="2944"/>
                    <a:pt x="8488" y="2927"/>
                    <a:pt x="9123" y="2891"/>
                  </a:cubicBezTo>
                  <a:cubicBezTo>
                    <a:pt x="11383" y="2745"/>
                    <a:pt x="13622" y="2389"/>
                    <a:pt x="15296" y="1908"/>
                  </a:cubicBezTo>
                  <a:cubicBezTo>
                    <a:pt x="16970" y="1468"/>
                    <a:pt x="18079" y="924"/>
                    <a:pt x="18079" y="924"/>
                  </a:cubicBezTo>
                  <a:cubicBezTo>
                    <a:pt x="18079" y="924"/>
                    <a:pt x="16928" y="527"/>
                    <a:pt x="15191" y="297"/>
                  </a:cubicBezTo>
                  <a:cubicBezTo>
                    <a:pt x="14003" y="108"/>
                    <a:pt x="12544" y="0"/>
                    <a:pt x="110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a:off x="21620425" y="-3775850"/>
              <a:ext cx="521550" cy="73825"/>
            </a:xfrm>
            <a:custGeom>
              <a:rect b="b" l="l" r="r" t="t"/>
              <a:pathLst>
                <a:path extrusionOk="0" h="2953" w="20862">
                  <a:moveTo>
                    <a:pt x="8262" y="1"/>
                  </a:moveTo>
                  <a:cubicBezTo>
                    <a:pt x="6437" y="1"/>
                    <a:pt x="4707" y="105"/>
                    <a:pt x="3307" y="284"/>
                  </a:cubicBezTo>
                  <a:cubicBezTo>
                    <a:pt x="1340" y="514"/>
                    <a:pt x="1" y="912"/>
                    <a:pt x="1" y="912"/>
                  </a:cubicBezTo>
                  <a:cubicBezTo>
                    <a:pt x="1" y="912"/>
                    <a:pt x="1298" y="1456"/>
                    <a:pt x="3223" y="1916"/>
                  </a:cubicBezTo>
                  <a:cubicBezTo>
                    <a:pt x="5169" y="2376"/>
                    <a:pt x="7742" y="2732"/>
                    <a:pt x="10358" y="2900"/>
                  </a:cubicBezTo>
                  <a:cubicBezTo>
                    <a:pt x="11111" y="2936"/>
                    <a:pt x="11863" y="2953"/>
                    <a:pt x="12601" y="2953"/>
                  </a:cubicBezTo>
                  <a:cubicBezTo>
                    <a:pt x="14425" y="2953"/>
                    <a:pt x="16155" y="2848"/>
                    <a:pt x="17556" y="2669"/>
                  </a:cubicBezTo>
                  <a:cubicBezTo>
                    <a:pt x="19522" y="2439"/>
                    <a:pt x="20862" y="2021"/>
                    <a:pt x="20862" y="2021"/>
                  </a:cubicBezTo>
                  <a:cubicBezTo>
                    <a:pt x="20862" y="2021"/>
                    <a:pt x="19564" y="1456"/>
                    <a:pt x="17639" y="1016"/>
                  </a:cubicBezTo>
                  <a:cubicBezTo>
                    <a:pt x="15693" y="577"/>
                    <a:pt x="13120" y="200"/>
                    <a:pt x="10504" y="54"/>
                  </a:cubicBezTo>
                  <a:cubicBezTo>
                    <a:pt x="9752" y="18"/>
                    <a:pt x="8999" y="1"/>
                    <a:pt x="8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4"/>
            <p:cNvSpPr/>
            <p:nvPr/>
          </p:nvSpPr>
          <p:spPr>
            <a:xfrm>
              <a:off x="22239250" y="-3410000"/>
              <a:ext cx="451975" cy="73600"/>
            </a:xfrm>
            <a:custGeom>
              <a:rect b="b" l="l" r="r" t="t"/>
              <a:pathLst>
                <a:path extrusionOk="0" h="2944" w="18079">
                  <a:moveTo>
                    <a:pt x="11008" y="0"/>
                  </a:moveTo>
                  <a:cubicBezTo>
                    <a:pt x="10326" y="0"/>
                    <a:pt x="9629" y="21"/>
                    <a:pt x="8935" y="66"/>
                  </a:cubicBezTo>
                  <a:cubicBezTo>
                    <a:pt x="6696" y="213"/>
                    <a:pt x="4436" y="590"/>
                    <a:pt x="2762" y="1050"/>
                  </a:cubicBezTo>
                  <a:cubicBezTo>
                    <a:pt x="1088" y="1468"/>
                    <a:pt x="0" y="2012"/>
                    <a:pt x="0" y="2012"/>
                  </a:cubicBezTo>
                  <a:cubicBezTo>
                    <a:pt x="0" y="2012"/>
                    <a:pt x="1172" y="2431"/>
                    <a:pt x="2867" y="2640"/>
                  </a:cubicBezTo>
                  <a:cubicBezTo>
                    <a:pt x="4096" y="2835"/>
                    <a:pt x="5625" y="2944"/>
                    <a:pt x="7217" y="2944"/>
                  </a:cubicBezTo>
                  <a:cubicBezTo>
                    <a:pt x="7848" y="2944"/>
                    <a:pt x="8488" y="2927"/>
                    <a:pt x="9123" y="2891"/>
                  </a:cubicBezTo>
                  <a:cubicBezTo>
                    <a:pt x="11383" y="2745"/>
                    <a:pt x="13622" y="2389"/>
                    <a:pt x="15296" y="1908"/>
                  </a:cubicBezTo>
                  <a:cubicBezTo>
                    <a:pt x="16969" y="1468"/>
                    <a:pt x="18078" y="924"/>
                    <a:pt x="18078" y="924"/>
                  </a:cubicBezTo>
                  <a:cubicBezTo>
                    <a:pt x="18078" y="924"/>
                    <a:pt x="16928" y="527"/>
                    <a:pt x="15191" y="297"/>
                  </a:cubicBezTo>
                  <a:cubicBezTo>
                    <a:pt x="14003" y="108"/>
                    <a:pt x="12543" y="0"/>
                    <a:pt x="110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a:off x="19459550" y="-4012075"/>
              <a:ext cx="425825" cy="72950"/>
            </a:xfrm>
            <a:custGeom>
              <a:rect b="b" l="l" r="r" t="t"/>
              <a:pathLst>
                <a:path extrusionOk="0" h="2918" w="17033">
                  <a:moveTo>
                    <a:pt x="6660" y="0"/>
                  </a:moveTo>
                  <a:cubicBezTo>
                    <a:pt x="5222" y="0"/>
                    <a:pt x="3851" y="108"/>
                    <a:pt x="2720" y="297"/>
                  </a:cubicBezTo>
                  <a:cubicBezTo>
                    <a:pt x="1109" y="527"/>
                    <a:pt x="0" y="924"/>
                    <a:pt x="0" y="924"/>
                  </a:cubicBezTo>
                  <a:cubicBezTo>
                    <a:pt x="0" y="924"/>
                    <a:pt x="1046" y="1447"/>
                    <a:pt x="2616" y="1887"/>
                  </a:cubicBezTo>
                  <a:cubicBezTo>
                    <a:pt x="4185" y="2347"/>
                    <a:pt x="6298" y="2724"/>
                    <a:pt x="8432" y="2870"/>
                  </a:cubicBezTo>
                  <a:cubicBezTo>
                    <a:pt x="9069" y="2902"/>
                    <a:pt x="9707" y="2918"/>
                    <a:pt x="10333" y="2918"/>
                  </a:cubicBezTo>
                  <a:cubicBezTo>
                    <a:pt x="11786" y="2918"/>
                    <a:pt x="13171" y="2830"/>
                    <a:pt x="14312" y="2640"/>
                  </a:cubicBezTo>
                  <a:cubicBezTo>
                    <a:pt x="15923" y="2431"/>
                    <a:pt x="17032" y="2012"/>
                    <a:pt x="17032" y="2012"/>
                  </a:cubicBezTo>
                  <a:cubicBezTo>
                    <a:pt x="17032" y="2012"/>
                    <a:pt x="15986" y="1468"/>
                    <a:pt x="14417" y="1029"/>
                  </a:cubicBezTo>
                  <a:cubicBezTo>
                    <a:pt x="12847" y="590"/>
                    <a:pt x="10734" y="213"/>
                    <a:pt x="8600" y="66"/>
                  </a:cubicBezTo>
                  <a:cubicBezTo>
                    <a:pt x="7950" y="21"/>
                    <a:pt x="7299" y="0"/>
                    <a:pt x="66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a:off x="19093375" y="-5108675"/>
              <a:ext cx="451975" cy="73300"/>
            </a:xfrm>
            <a:custGeom>
              <a:rect b="b" l="l" r="r" t="t"/>
              <a:pathLst>
                <a:path extrusionOk="0" h="2932" w="18079">
                  <a:moveTo>
                    <a:pt x="10885" y="0"/>
                  </a:moveTo>
                  <a:cubicBezTo>
                    <a:pt x="10248" y="0"/>
                    <a:pt x="9600" y="17"/>
                    <a:pt x="8956" y="54"/>
                  </a:cubicBezTo>
                  <a:cubicBezTo>
                    <a:pt x="6696" y="221"/>
                    <a:pt x="4457" y="577"/>
                    <a:pt x="2784" y="1058"/>
                  </a:cubicBezTo>
                  <a:cubicBezTo>
                    <a:pt x="1110" y="1476"/>
                    <a:pt x="1" y="2020"/>
                    <a:pt x="1" y="2020"/>
                  </a:cubicBezTo>
                  <a:cubicBezTo>
                    <a:pt x="1" y="2020"/>
                    <a:pt x="1172" y="2418"/>
                    <a:pt x="2888" y="2648"/>
                  </a:cubicBezTo>
                  <a:cubicBezTo>
                    <a:pt x="4110" y="2827"/>
                    <a:pt x="5619" y="2931"/>
                    <a:pt x="7195" y="2931"/>
                  </a:cubicBezTo>
                  <a:cubicBezTo>
                    <a:pt x="7831" y="2931"/>
                    <a:pt x="8479" y="2914"/>
                    <a:pt x="9123" y="2878"/>
                  </a:cubicBezTo>
                  <a:cubicBezTo>
                    <a:pt x="11383" y="2753"/>
                    <a:pt x="13622" y="2376"/>
                    <a:pt x="15296" y="1916"/>
                  </a:cubicBezTo>
                  <a:cubicBezTo>
                    <a:pt x="16970" y="1476"/>
                    <a:pt x="18079" y="911"/>
                    <a:pt x="18079" y="911"/>
                  </a:cubicBezTo>
                  <a:cubicBezTo>
                    <a:pt x="18079" y="911"/>
                    <a:pt x="16928" y="535"/>
                    <a:pt x="15191" y="284"/>
                  </a:cubicBezTo>
                  <a:cubicBezTo>
                    <a:pt x="13969" y="105"/>
                    <a:pt x="12461" y="0"/>
                    <a:pt x="108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a:off x="21159600" y="-5409975"/>
              <a:ext cx="425800" cy="73075"/>
            </a:xfrm>
            <a:custGeom>
              <a:rect b="b" l="l" r="r" t="t"/>
              <a:pathLst>
                <a:path extrusionOk="0" h="2923" w="17032">
                  <a:moveTo>
                    <a:pt x="6782" y="0"/>
                  </a:moveTo>
                  <a:cubicBezTo>
                    <a:pt x="5300" y="0"/>
                    <a:pt x="3882" y="105"/>
                    <a:pt x="2720" y="284"/>
                  </a:cubicBezTo>
                  <a:cubicBezTo>
                    <a:pt x="1109" y="514"/>
                    <a:pt x="0" y="911"/>
                    <a:pt x="0" y="911"/>
                  </a:cubicBezTo>
                  <a:cubicBezTo>
                    <a:pt x="0" y="911"/>
                    <a:pt x="1025" y="1435"/>
                    <a:pt x="2615" y="1895"/>
                  </a:cubicBezTo>
                  <a:cubicBezTo>
                    <a:pt x="4185" y="2355"/>
                    <a:pt x="6298" y="2711"/>
                    <a:pt x="8432" y="2878"/>
                  </a:cubicBezTo>
                  <a:cubicBezTo>
                    <a:pt x="9029" y="2908"/>
                    <a:pt x="9627" y="2922"/>
                    <a:pt x="10215" y="2922"/>
                  </a:cubicBezTo>
                  <a:cubicBezTo>
                    <a:pt x="11710" y="2922"/>
                    <a:pt x="13140" y="2828"/>
                    <a:pt x="14312" y="2648"/>
                  </a:cubicBezTo>
                  <a:cubicBezTo>
                    <a:pt x="15923" y="2439"/>
                    <a:pt x="17032" y="2020"/>
                    <a:pt x="17032" y="2020"/>
                  </a:cubicBezTo>
                  <a:cubicBezTo>
                    <a:pt x="17032" y="2020"/>
                    <a:pt x="15986" y="1476"/>
                    <a:pt x="14416" y="1016"/>
                  </a:cubicBezTo>
                  <a:cubicBezTo>
                    <a:pt x="12847" y="577"/>
                    <a:pt x="10734" y="221"/>
                    <a:pt x="8600" y="54"/>
                  </a:cubicBezTo>
                  <a:cubicBezTo>
                    <a:pt x="7991" y="17"/>
                    <a:pt x="7382" y="0"/>
                    <a:pt x="6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a:off x="21049750" y="-4889500"/>
              <a:ext cx="451950" cy="73300"/>
            </a:xfrm>
            <a:custGeom>
              <a:rect b="b" l="l" r="r" t="t"/>
              <a:pathLst>
                <a:path extrusionOk="0" h="2932" w="18078">
                  <a:moveTo>
                    <a:pt x="10877" y="0"/>
                  </a:moveTo>
                  <a:cubicBezTo>
                    <a:pt x="10237" y="0"/>
                    <a:pt x="9585" y="17"/>
                    <a:pt x="8934" y="54"/>
                  </a:cubicBezTo>
                  <a:cubicBezTo>
                    <a:pt x="6696" y="200"/>
                    <a:pt x="4457" y="577"/>
                    <a:pt x="2783" y="1037"/>
                  </a:cubicBezTo>
                  <a:cubicBezTo>
                    <a:pt x="1088" y="1455"/>
                    <a:pt x="0" y="2020"/>
                    <a:pt x="0" y="2020"/>
                  </a:cubicBezTo>
                  <a:cubicBezTo>
                    <a:pt x="0" y="2020"/>
                    <a:pt x="1151" y="2439"/>
                    <a:pt x="2888" y="2648"/>
                  </a:cubicBezTo>
                  <a:cubicBezTo>
                    <a:pt x="4109" y="2827"/>
                    <a:pt x="5618" y="2931"/>
                    <a:pt x="7194" y="2931"/>
                  </a:cubicBezTo>
                  <a:cubicBezTo>
                    <a:pt x="7831" y="2931"/>
                    <a:pt x="8478" y="2914"/>
                    <a:pt x="9123" y="2878"/>
                  </a:cubicBezTo>
                  <a:cubicBezTo>
                    <a:pt x="11383" y="2753"/>
                    <a:pt x="13621" y="2376"/>
                    <a:pt x="15295" y="1916"/>
                  </a:cubicBezTo>
                  <a:cubicBezTo>
                    <a:pt x="16969" y="1455"/>
                    <a:pt x="18078" y="911"/>
                    <a:pt x="18078" y="911"/>
                  </a:cubicBezTo>
                  <a:cubicBezTo>
                    <a:pt x="18078" y="911"/>
                    <a:pt x="16927" y="514"/>
                    <a:pt x="15191" y="284"/>
                  </a:cubicBezTo>
                  <a:cubicBezTo>
                    <a:pt x="13969" y="105"/>
                    <a:pt x="12460" y="0"/>
                    <a:pt x="108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a:off x="21132375" y="-4491950"/>
              <a:ext cx="521025" cy="73600"/>
            </a:xfrm>
            <a:custGeom>
              <a:rect b="b" l="l" r="r" t="t"/>
              <a:pathLst>
                <a:path extrusionOk="0" h="2944" w="20841">
                  <a:moveTo>
                    <a:pt x="8241" y="0"/>
                  </a:moveTo>
                  <a:cubicBezTo>
                    <a:pt x="6417" y="0"/>
                    <a:pt x="4687" y="105"/>
                    <a:pt x="3286" y="284"/>
                  </a:cubicBezTo>
                  <a:cubicBezTo>
                    <a:pt x="1319" y="514"/>
                    <a:pt x="1" y="911"/>
                    <a:pt x="1" y="911"/>
                  </a:cubicBezTo>
                  <a:cubicBezTo>
                    <a:pt x="1" y="911"/>
                    <a:pt x="1256" y="1455"/>
                    <a:pt x="3202" y="1916"/>
                  </a:cubicBezTo>
                  <a:cubicBezTo>
                    <a:pt x="5148" y="2376"/>
                    <a:pt x="7743" y="2753"/>
                    <a:pt x="10358" y="2899"/>
                  </a:cubicBezTo>
                  <a:cubicBezTo>
                    <a:pt x="11096" y="2929"/>
                    <a:pt x="11834" y="2943"/>
                    <a:pt x="12557" y="2943"/>
                  </a:cubicBezTo>
                  <a:cubicBezTo>
                    <a:pt x="14396" y="2943"/>
                    <a:pt x="16138" y="2849"/>
                    <a:pt x="17535" y="2669"/>
                  </a:cubicBezTo>
                  <a:cubicBezTo>
                    <a:pt x="19502" y="2439"/>
                    <a:pt x="20841" y="2020"/>
                    <a:pt x="20841" y="2020"/>
                  </a:cubicBezTo>
                  <a:cubicBezTo>
                    <a:pt x="20841" y="2020"/>
                    <a:pt x="19565" y="1476"/>
                    <a:pt x="17619" y="1016"/>
                  </a:cubicBezTo>
                  <a:cubicBezTo>
                    <a:pt x="15694" y="577"/>
                    <a:pt x="13099" y="221"/>
                    <a:pt x="10484" y="54"/>
                  </a:cubicBezTo>
                  <a:cubicBezTo>
                    <a:pt x="9731" y="17"/>
                    <a:pt x="8978" y="0"/>
                    <a:pt x="8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a:off x="20884975" y="-4012075"/>
              <a:ext cx="425800" cy="72950"/>
            </a:xfrm>
            <a:custGeom>
              <a:rect b="b" l="l" r="r" t="t"/>
              <a:pathLst>
                <a:path extrusionOk="0" h="2918" w="17032">
                  <a:moveTo>
                    <a:pt x="6660" y="0"/>
                  </a:moveTo>
                  <a:cubicBezTo>
                    <a:pt x="5222" y="0"/>
                    <a:pt x="3851" y="108"/>
                    <a:pt x="2720" y="297"/>
                  </a:cubicBezTo>
                  <a:cubicBezTo>
                    <a:pt x="1109" y="527"/>
                    <a:pt x="0" y="924"/>
                    <a:pt x="0" y="924"/>
                  </a:cubicBezTo>
                  <a:cubicBezTo>
                    <a:pt x="0" y="924"/>
                    <a:pt x="1046" y="1447"/>
                    <a:pt x="2616" y="1887"/>
                  </a:cubicBezTo>
                  <a:cubicBezTo>
                    <a:pt x="4185" y="2347"/>
                    <a:pt x="6298" y="2724"/>
                    <a:pt x="8432" y="2870"/>
                  </a:cubicBezTo>
                  <a:cubicBezTo>
                    <a:pt x="9069" y="2902"/>
                    <a:pt x="9707" y="2918"/>
                    <a:pt x="10333" y="2918"/>
                  </a:cubicBezTo>
                  <a:cubicBezTo>
                    <a:pt x="11786" y="2918"/>
                    <a:pt x="13171" y="2830"/>
                    <a:pt x="14312" y="2640"/>
                  </a:cubicBezTo>
                  <a:cubicBezTo>
                    <a:pt x="15923" y="2431"/>
                    <a:pt x="17032" y="2012"/>
                    <a:pt x="17032" y="2012"/>
                  </a:cubicBezTo>
                  <a:cubicBezTo>
                    <a:pt x="17032" y="2012"/>
                    <a:pt x="15986" y="1468"/>
                    <a:pt x="14416" y="1029"/>
                  </a:cubicBezTo>
                  <a:cubicBezTo>
                    <a:pt x="12847" y="590"/>
                    <a:pt x="10734" y="213"/>
                    <a:pt x="8600" y="66"/>
                  </a:cubicBezTo>
                  <a:cubicBezTo>
                    <a:pt x="7950" y="21"/>
                    <a:pt x="7298" y="0"/>
                    <a:pt x="66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a:off x="20775650" y="-3491800"/>
              <a:ext cx="451975" cy="73625"/>
            </a:xfrm>
            <a:custGeom>
              <a:rect b="b" l="l" r="r" t="t"/>
              <a:pathLst>
                <a:path extrusionOk="0" h="2945" w="18079">
                  <a:moveTo>
                    <a:pt x="10858" y="1"/>
                  </a:moveTo>
                  <a:cubicBezTo>
                    <a:pt x="10229" y="1"/>
                    <a:pt x="9591" y="18"/>
                    <a:pt x="8955" y="53"/>
                  </a:cubicBezTo>
                  <a:cubicBezTo>
                    <a:pt x="6696" y="221"/>
                    <a:pt x="4457" y="577"/>
                    <a:pt x="2783" y="1058"/>
                  </a:cubicBezTo>
                  <a:cubicBezTo>
                    <a:pt x="1109" y="1476"/>
                    <a:pt x="0" y="2020"/>
                    <a:pt x="0" y="2020"/>
                  </a:cubicBezTo>
                  <a:cubicBezTo>
                    <a:pt x="0" y="2020"/>
                    <a:pt x="1151" y="2439"/>
                    <a:pt x="2888" y="2648"/>
                  </a:cubicBezTo>
                  <a:cubicBezTo>
                    <a:pt x="4076" y="2836"/>
                    <a:pt x="5535" y="2944"/>
                    <a:pt x="7071" y="2944"/>
                  </a:cubicBezTo>
                  <a:cubicBezTo>
                    <a:pt x="7752" y="2944"/>
                    <a:pt x="8449" y="2923"/>
                    <a:pt x="9144" y="2878"/>
                  </a:cubicBezTo>
                  <a:cubicBezTo>
                    <a:pt x="11383" y="2753"/>
                    <a:pt x="13642" y="2397"/>
                    <a:pt x="15316" y="1916"/>
                  </a:cubicBezTo>
                  <a:cubicBezTo>
                    <a:pt x="16990" y="1476"/>
                    <a:pt x="18078" y="932"/>
                    <a:pt x="18078" y="932"/>
                  </a:cubicBezTo>
                  <a:cubicBezTo>
                    <a:pt x="18078" y="932"/>
                    <a:pt x="16927" y="535"/>
                    <a:pt x="15212" y="305"/>
                  </a:cubicBezTo>
                  <a:cubicBezTo>
                    <a:pt x="13968" y="110"/>
                    <a:pt x="12444" y="1"/>
                    <a:pt x="10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a:off x="22241850" y="-4669800"/>
              <a:ext cx="425825" cy="73075"/>
            </a:xfrm>
            <a:custGeom>
              <a:rect b="b" l="l" r="r" t="t"/>
              <a:pathLst>
                <a:path extrusionOk="0" h="2923" w="17033">
                  <a:moveTo>
                    <a:pt x="6780" y="0"/>
                  </a:moveTo>
                  <a:cubicBezTo>
                    <a:pt x="5292" y="0"/>
                    <a:pt x="3869" y="105"/>
                    <a:pt x="2721" y="284"/>
                  </a:cubicBezTo>
                  <a:cubicBezTo>
                    <a:pt x="1089" y="514"/>
                    <a:pt x="1" y="911"/>
                    <a:pt x="1" y="911"/>
                  </a:cubicBezTo>
                  <a:cubicBezTo>
                    <a:pt x="1" y="911"/>
                    <a:pt x="1047" y="1434"/>
                    <a:pt x="2616" y="1874"/>
                  </a:cubicBezTo>
                  <a:cubicBezTo>
                    <a:pt x="4186" y="2355"/>
                    <a:pt x="6299" y="2711"/>
                    <a:pt x="8412" y="2878"/>
                  </a:cubicBezTo>
                  <a:cubicBezTo>
                    <a:pt x="9015" y="2908"/>
                    <a:pt x="9617" y="2922"/>
                    <a:pt x="10208" y="2922"/>
                  </a:cubicBezTo>
                  <a:cubicBezTo>
                    <a:pt x="11711" y="2922"/>
                    <a:pt x="13141" y="2828"/>
                    <a:pt x="14313" y="2648"/>
                  </a:cubicBezTo>
                  <a:cubicBezTo>
                    <a:pt x="15924" y="2439"/>
                    <a:pt x="17033" y="2020"/>
                    <a:pt x="17033" y="2020"/>
                  </a:cubicBezTo>
                  <a:cubicBezTo>
                    <a:pt x="17033" y="2020"/>
                    <a:pt x="15987" y="1476"/>
                    <a:pt x="14417" y="1016"/>
                  </a:cubicBezTo>
                  <a:cubicBezTo>
                    <a:pt x="12848" y="577"/>
                    <a:pt x="10714" y="200"/>
                    <a:pt x="8601" y="54"/>
                  </a:cubicBezTo>
                  <a:cubicBezTo>
                    <a:pt x="7992" y="17"/>
                    <a:pt x="7381" y="0"/>
                    <a:pt x="67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a:off x="22132525" y="-4149325"/>
              <a:ext cx="451975" cy="73300"/>
            </a:xfrm>
            <a:custGeom>
              <a:rect b="b" l="l" r="r" t="t"/>
              <a:pathLst>
                <a:path extrusionOk="0" h="2932" w="18079">
                  <a:moveTo>
                    <a:pt x="10885" y="0"/>
                  </a:moveTo>
                  <a:cubicBezTo>
                    <a:pt x="10248" y="0"/>
                    <a:pt x="9601" y="17"/>
                    <a:pt x="8956" y="53"/>
                  </a:cubicBezTo>
                  <a:cubicBezTo>
                    <a:pt x="6696" y="200"/>
                    <a:pt x="4458" y="577"/>
                    <a:pt x="2784" y="1037"/>
                  </a:cubicBezTo>
                  <a:cubicBezTo>
                    <a:pt x="1110" y="1455"/>
                    <a:pt x="1" y="2020"/>
                    <a:pt x="1" y="2020"/>
                  </a:cubicBezTo>
                  <a:cubicBezTo>
                    <a:pt x="1" y="2020"/>
                    <a:pt x="1152" y="2397"/>
                    <a:pt x="2888" y="2648"/>
                  </a:cubicBezTo>
                  <a:cubicBezTo>
                    <a:pt x="4110" y="2827"/>
                    <a:pt x="5619" y="2931"/>
                    <a:pt x="7195" y="2931"/>
                  </a:cubicBezTo>
                  <a:cubicBezTo>
                    <a:pt x="7832" y="2931"/>
                    <a:pt x="8479" y="2914"/>
                    <a:pt x="9124" y="2878"/>
                  </a:cubicBezTo>
                  <a:cubicBezTo>
                    <a:pt x="11383" y="2753"/>
                    <a:pt x="13622" y="2376"/>
                    <a:pt x="15296" y="1916"/>
                  </a:cubicBezTo>
                  <a:cubicBezTo>
                    <a:pt x="16970" y="1455"/>
                    <a:pt x="18079" y="911"/>
                    <a:pt x="18079" y="911"/>
                  </a:cubicBezTo>
                  <a:cubicBezTo>
                    <a:pt x="18079" y="911"/>
                    <a:pt x="16928" y="514"/>
                    <a:pt x="15191" y="284"/>
                  </a:cubicBezTo>
                  <a:cubicBezTo>
                    <a:pt x="13970" y="105"/>
                    <a:pt x="12461" y="0"/>
                    <a:pt x="108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a:off x="18802025" y="-4669800"/>
              <a:ext cx="425300" cy="73075"/>
            </a:xfrm>
            <a:custGeom>
              <a:rect b="b" l="l" r="r" t="t"/>
              <a:pathLst>
                <a:path extrusionOk="0" h="2923" w="17012">
                  <a:moveTo>
                    <a:pt x="6779" y="0"/>
                  </a:moveTo>
                  <a:cubicBezTo>
                    <a:pt x="5291" y="0"/>
                    <a:pt x="3868" y="105"/>
                    <a:pt x="2720" y="284"/>
                  </a:cubicBezTo>
                  <a:cubicBezTo>
                    <a:pt x="1088" y="514"/>
                    <a:pt x="0" y="911"/>
                    <a:pt x="0" y="911"/>
                  </a:cubicBezTo>
                  <a:cubicBezTo>
                    <a:pt x="0" y="911"/>
                    <a:pt x="1046" y="1434"/>
                    <a:pt x="2616" y="1874"/>
                  </a:cubicBezTo>
                  <a:cubicBezTo>
                    <a:pt x="4185" y="2355"/>
                    <a:pt x="6298" y="2711"/>
                    <a:pt x="8412" y="2878"/>
                  </a:cubicBezTo>
                  <a:cubicBezTo>
                    <a:pt x="9008" y="2908"/>
                    <a:pt x="9608" y="2922"/>
                    <a:pt x="10198" y="2922"/>
                  </a:cubicBezTo>
                  <a:cubicBezTo>
                    <a:pt x="11698" y="2922"/>
                    <a:pt x="13135" y="2828"/>
                    <a:pt x="14291" y="2648"/>
                  </a:cubicBezTo>
                  <a:cubicBezTo>
                    <a:pt x="15923" y="2439"/>
                    <a:pt x="17011" y="2020"/>
                    <a:pt x="17011" y="2020"/>
                  </a:cubicBezTo>
                  <a:cubicBezTo>
                    <a:pt x="17011" y="2020"/>
                    <a:pt x="15965" y="1476"/>
                    <a:pt x="14396" y="1016"/>
                  </a:cubicBezTo>
                  <a:cubicBezTo>
                    <a:pt x="12826" y="577"/>
                    <a:pt x="10713" y="200"/>
                    <a:pt x="8600" y="54"/>
                  </a:cubicBezTo>
                  <a:cubicBezTo>
                    <a:pt x="7992" y="17"/>
                    <a:pt x="7380" y="0"/>
                    <a:pt x="6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4"/>
            <p:cNvSpPr/>
            <p:nvPr/>
          </p:nvSpPr>
          <p:spPr>
            <a:xfrm>
              <a:off x="18692175" y="-4149325"/>
              <a:ext cx="451450" cy="73300"/>
            </a:xfrm>
            <a:custGeom>
              <a:rect b="b" l="l" r="r" t="t"/>
              <a:pathLst>
                <a:path extrusionOk="0" h="2932" w="18058">
                  <a:moveTo>
                    <a:pt x="10864" y="0"/>
                  </a:moveTo>
                  <a:cubicBezTo>
                    <a:pt x="10227" y="0"/>
                    <a:pt x="9579" y="17"/>
                    <a:pt x="8935" y="53"/>
                  </a:cubicBezTo>
                  <a:cubicBezTo>
                    <a:pt x="6696" y="200"/>
                    <a:pt x="4436" y="577"/>
                    <a:pt x="2762" y="1037"/>
                  </a:cubicBezTo>
                  <a:cubicBezTo>
                    <a:pt x="1088" y="1455"/>
                    <a:pt x="0" y="2020"/>
                    <a:pt x="0" y="2020"/>
                  </a:cubicBezTo>
                  <a:cubicBezTo>
                    <a:pt x="0" y="2020"/>
                    <a:pt x="1172" y="2397"/>
                    <a:pt x="2867" y="2648"/>
                  </a:cubicBezTo>
                  <a:cubicBezTo>
                    <a:pt x="4104" y="2827"/>
                    <a:pt x="5606" y="2931"/>
                    <a:pt x="7185" y="2931"/>
                  </a:cubicBezTo>
                  <a:cubicBezTo>
                    <a:pt x="7822" y="2931"/>
                    <a:pt x="8473" y="2914"/>
                    <a:pt x="9123" y="2878"/>
                  </a:cubicBezTo>
                  <a:cubicBezTo>
                    <a:pt x="11362" y="2753"/>
                    <a:pt x="13622" y="2376"/>
                    <a:pt x="15295" y="1916"/>
                  </a:cubicBezTo>
                  <a:cubicBezTo>
                    <a:pt x="16969" y="1455"/>
                    <a:pt x="18057" y="911"/>
                    <a:pt x="18057" y="911"/>
                  </a:cubicBezTo>
                  <a:cubicBezTo>
                    <a:pt x="18057" y="911"/>
                    <a:pt x="16907" y="514"/>
                    <a:pt x="15191" y="284"/>
                  </a:cubicBezTo>
                  <a:cubicBezTo>
                    <a:pt x="13954" y="105"/>
                    <a:pt x="12441" y="0"/>
                    <a:pt x="108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4"/>
            <p:cNvSpPr/>
            <p:nvPr/>
          </p:nvSpPr>
          <p:spPr>
            <a:xfrm>
              <a:off x="16856125" y="-8552350"/>
              <a:ext cx="447775" cy="89325"/>
            </a:xfrm>
            <a:custGeom>
              <a:rect b="b" l="l" r="r" t="t"/>
              <a:pathLst>
                <a:path extrusionOk="0" h="3573" w="17911">
                  <a:moveTo>
                    <a:pt x="13622" y="1"/>
                  </a:moveTo>
                  <a:cubicBezTo>
                    <a:pt x="12134" y="1"/>
                    <a:pt x="10418" y="126"/>
                    <a:pt x="8726" y="395"/>
                  </a:cubicBezTo>
                  <a:cubicBezTo>
                    <a:pt x="6487" y="751"/>
                    <a:pt x="4269" y="1337"/>
                    <a:pt x="2658" y="1923"/>
                  </a:cubicBezTo>
                  <a:cubicBezTo>
                    <a:pt x="1047" y="2529"/>
                    <a:pt x="0" y="3157"/>
                    <a:pt x="0" y="3157"/>
                  </a:cubicBezTo>
                  <a:cubicBezTo>
                    <a:pt x="0" y="3157"/>
                    <a:pt x="1193" y="3450"/>
                    <a:pt x="2930" y="3534"/>
                  </a:cubicBezTo>
                  <a:cubicBezTo>
                    <a:pt x="3348" y="3559"/>
                    <a:pt x="3801" y="3572"/>
                    <a:pt x="4278" y="3572"/>
                  </a:cubicBezTo>
                  <a:cubicBezTo>
                    <a:pt x="5756" y="3572"/>
                    <a:pt x="7473" y="3447"/>
                    <a:pt x="9165" y="3178"/>
                  </a:cubicBezTo>
                  <a:cubicBezTo>
                    <a:pt x="11425" y="2843"/>
                    <a:pt x="13622" y="2278"/>
                    <a:pt x="15233" y="1672"/>
                  </a:cubicBezTo>
                  <a:cubicBezTo>
                    <a:pt x="16865" y="1065"/>
                    <a:pt x="17911" y="437"/>
                    <a:pt x="17911" y="437"/>
                  </a:cubicBezTo>
                  <a:cubicBezTo>
                    <a:pt x="17911" y="437"/>
                    <a:pt x="16697" y="123"/>
                    <a:pt x="14982" y="40"/>
                  </a:cubicBezTo>
                  <a:cubicBezTo>
                    <a:pt x="14558" y="14"/>
                    <a:pt x="14102" y="1"/>
                    <a:pt x="13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4"/>
            <p:cNvSpPr/>
            <p:nvPr/>
          </p:nvSpPr>
          <p:spPr>
            <a:xfrm>
              <a:off x="16473225" y="-7967525"/>
              <a:ext cx="447775" cy="88800"/>
            </a:xfrm>
            <a:custGeom>
              <a:rect b="b" l="l" r="r" t="t"/>
              <a:pathLst>
                <a:path extrusionOk="0" h="3552" w="17911">
                  <a:moveTo>
                    <a:pt x="13625" y="0"/>
                  </a:moveTo>
                  <a:cubicBezTo>
                    <a:pt x="12142" y="0"/>
                    <a:pt x="10432" y="122"/>
                    <a:pt x="8746" y="374"/>
                  </a:cubicBezTo>
                  <a:cubicBezTo>
                    <a:pt x="6487" y="751"/>
                    <a:pt x="4290" y="1315"/>
                    <a:pt x="2679" y="1922"/>
                  </a:cubicBezTo>
                  <a:cubicBezTo>
                    <a:pt x="1047" y="2529"/>
                    <a:pt x="0" y="3157"/>
                    <a:pt x="0" y="3157"/>
                  </a:cubicBezTo>
                  <a:cubicBezTo>
                    <a:pt x="0" y="3157"/>
                    <a:pt x="1193" y="3429"/>
                    <a:pt x="2930" y="3512"/>
                  </a:cubicBezTo>
                  <a:cubicBezTo>
                    <a:pt x="3359" y="3538"/>
                    <a:pt x="3821" y="3551"/>
                    <a:pt x="4307" y="3551"/>
                  </a:cubicBezTo>
                  <a:cubicBezTo>
                    <a:pt x="5790" y="3551"/>
                    <a:pt x="7500" y="3430"/>
                    <a:pt x="9186" y="3178"/>
                  </a:cubicBezTo>
                  <a:cubicBezTo>
                    <a:pt x="11446" y="2843"/>
                    <a:pt x="13643" y="2257"/>
                    <a:pt x="15254" y="1650"/>
                  </a:cubicBezTo>
                  <a:cubicBezTo>
                    <a:pt x="16865" y="1064"/>
                    <a:pt x="17911" y="437"/>
                    <a:pt x="17911" y="437"/>
                  </a:cubicBezTo>
                  <a:cubicBezTo>
                    <a:pt x="17911" y="437"/>
                    <a:pt x="16718" y="123"/>
                    <a:pt x="15003" y="39"/>
                  </a:cubicBezTo>
                  <a:cubicBezTo>
                    <a:pt x="14574" y="13"/>
                    <a:pt x="14112" y="0"/>
                    <a:pt x="136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4"/>
            <p:cNvSpPr/>
            <p:nvPr/>
          </p:nvSpPr>
          <p:spPr>
            <a:xfrm>
              <a:off x="16768250" y="-7654425"/>
              <a:ext cx="425300" cy="72000"/>
            </a:xfrm>
            <a:custGeom>
              <a:rect b="b" l="l" r="r" t="t"/>
              <a:pathLst>
                <a:path extrusionOk="0" h="2880" w="17012">
                  <a:moveTo>
                    <a:pt x="9064" y="1"/>
                  </a:moveTo>
                  <a:cubicBezTo>
                    <a:pt x="8867" y="1"/>
                    <a:pt x="8671" y="3"/>
                    <a:pt x="8474" y="7"/>
                  </a:cubicBezTo>
                  <a:cubicBezTo>
                    <a:pt x="6361" y="90"/>
                    <a:pt x="4248" y="383"/>
                    <a:pt x="2637" y="781"/>
                  </a:cubicBezTo>
                  <a:cubicBezTo>
                    <a:pt x="1046" y="1157"/>
                    <a:pt x="0" y="1659"/>
                    <a:pt x="0" y="1659"/>
                  </a:cubicBezTo>
                  <a:cubicBezTo>
                    <a:pt x="0" y="1659"/>
                    <a:pt x="1067" y="2099"/>
                    <a:pt x="2678" y="2392"/>
                  </a:cubicBezTo>
                  <a:cubicBezTo>
                    <a:pt x="4109" y="2712"/>
                    <a:pt x="5979" y="2879"/>
                    <a:pt x="7894" y="2879"/>
                  </a:cubicBezTo>
                  <a:cubicBezTo>
                    <a:pt x="8108" y="2879"/>
                    <a:pt x="8323" y="2877"/>
                    <a:pt x="8537" y="2873"/>
                  </a:cubicBezTo>
                  <a:cubicBezTo>
                    <a:pt x="10650" y="2789"/>
                    <a:pt x="12764" y="2496"/>
                    <a:pt x="14354" y="2099"/>
                  </a:cubicBezTo>
                  <a:cubicBezTo>
                    <a:pt x="15965" y="1722"/>
                    <a:pt x="17011" y="1220"/>
                    <a:pt x="17011" y="1220"/>
                  </a:cubicBezTo>
                  <a:cubicBezTo>
                    <a:pt x="17011" y="1220"/>
                    <a:pt x="15923" y="739"/>
                    <a:pt x="14333" y="467"/>
                  </a:cubicBezTo>
                  <a:cubicBezTo>
                    <a:pt x="12890" y="182"/>
                    <a:pt x="10983" y="1"/>
                    <a:pt x="90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4"/>
            <p:cNvSpPr/>
            <p:nvPr/>
          </p:nvSpPr>
          <p:spPr>
            <a:xfrm>
              <a:off x="16307925" y="-8723400"/>
              <a:ext cx="447800" cy="88800"/>
            </a:xfrm>
            <a:custGeom>
              <a:rect b="b" l="l" r="r" t="t"/>
              <a:pathLst>
                <a:path extrusionOk="0" h="3552" w="17912">
                  <a:moveTo>
                    <a:pt x="13616" y="1"/>
                  </a:moveTo>
                  <a:cubicBezTo>
                    <a:pt x="12141" y="1"/>
                    <a:pt x="10427" y="122"/>
                    <a:pt x="8726" y="374"/>
                  </a:cubicBezTo>
                  <a:cubicBezTo>
                    <a:pt x="6487" y="751"/>
                    <a:pt x="4290" y="1316"/>
                    <a:pt x="2658" y="1923"/>
                  </a:cubicBezTo>
                  <a:cubicBezTo>
                    <a:pt x="1047" y="2529"/>
                    <a:pt x="0" y="3157"/>
                    <a:pt x="0" y="3157"/>
                  </a:cubicBezTo>
                  <a:cubicBezTo>
                    <a:pt x="0" y="3157"/>
                    <a:pt x="1172" y="3471"/>
                    <a:pt x="2930" y="3513"/>
                  </a:cubicBezTo>
                  <a:cubicBezTo>
                    <a:pt x="3354" y="3539"/>
                    <a:pt x="3812" y="3552"/>
                    <a:pt x="4295" y="3552"/>
                  </a:cubicBezTo>
                  <a:cubicBezTo>
                    <a:pt x="5771" y="3552"/>
                    <a:pt x="7484" y="3430"/>
                    <a:pt x="9186" y="3178"/>
                  </a:cubicBezTo>
                  <a:cubicBezTo>
                    <a:pt x="11425" y="2843"/>
                    <a:pt x="13622" y="2257"/>
                    <a:pt x="15254" y="1651"/>
                  </a:cubicBezTo>
                  <a:cubicBezTo>
                    <a:pt x="16865" y="1065"/>
                    <a:pt x="17911" y="437"/>
                    <a:pt x="17911" y="437"/>
                  </a:cubicBezTo>
                  <a:cubicBezTo>
                    <a:pt x="17911" y="437"/>
                    <a:pt x="16718" y="123"/>
                    <a:pt x="14982" y="39"/>
                  </a:cubicBezTo>
                  <a:cubicBezTo>
                    <a:pt x="14558" y="14"/>
                    <a:pt x="14100" y="1"/>
                    <a:pt x="13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4"/>
            <p:cNvSpPr/>
            <p:nvPr/>
          </p:nvSpPr>
          <p:spPr>
            <a:xfrm>
              <a:off x="16054225" y="-8250750"/>
              <a:ext cx="424775" cy="71975"/>
            </a:xfrm>
            <a:custGeom>
              <a:rect b="b" l="l" r="r" t="t"/>
              <a:pathLst>
                <a:path extrusionOk="0" h="2879" w="16991">
                  <a:moveTo>
                    <a:pt x="9064" y="1"/>
                  </a:moveTo>
                  <a:cubicBezTo>
                    <a:pt x="8867" y="1"/>
                    <a:pt x="8671" y="3"/>
                    <a:pt x="8475" y="7"/>
                  </a:cubicBezTo>
                  <a:cubicBezTo>
                    <a:pt x="6361" y="90"/>
                    <a:pt x="4227" y="383"/>
                    <a:pt x="2637" y="781"/>
                  </a:cubicBezTo>
                  <a:cubicBezTo>
                    <a:pt x="1047" y="1157"/>
                    <a:pt x="1" y="1660"/>
                    <a:pt x="1" y="1660"/>
                  </a:cubicBezTo>
                  <a:cubicBezTo>
                    <a:pt x="1" y="1660"/>
                    <a:pt x="1068" y="2099"/>
                    <a:pt x="2658" y="2392"/>
                  </a:cubicBezTo>
                  <a:cubicBezTo>
                    <a:pt x="4120" y="2696"/>
                    <a:pt x="6013" y="2879"/>
                    <a:pt x="7930" y="2879"/>
                  </a:cubicBezTo>
                  <a:cubicBezTo>
                    <a:pt x="8125" y="2879"/>
                    <a:pt x="8321" y="2877"/>
                    <a:pt x="8516" y="2873"/>
                  </a:cubicBezTo>
                  <a:cubicBezTo>
                    <a:pt x="10651" y="2789"/>
                    <a:pt x="12764" y="2497"/>
                    <a:pt x="14354" y="2099"/>
                  </a:cubicBezTo>
                  <a:cubicBezTo>
                    <a:pt x="15944" y="1722"/>
                    <a:pt x="16991" y="1220"/>
                    <a:pt x="16991" y="1220"/>
                  </a:cubicBezTo>
                  <a:cubicBezTo>
                    <a:pt x="16991" y="1220"/>
                    <a:pt x="15923" y="739"/>
                    <a:pt x="14333" y="467"/>
                  </a:cubicBezTo>
                  <a:cubicBezTo>
                    <a:pt x="12891" y="182"/>
                    <a:pt x="10983" y="1"/>
                    <a:pt x="90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4"/>
            <p:cNvSpPr/>
            <p:nvPr/>
          </p:nvSpPr>
          <p:spPr>
            <a:xfrm>
              <a:off x="15994075" y="-7732150"/>
              <a:ext cx="447775" cy="88800"/>
            </a:xfrm>
            <a:custGeom>
              <a:rect b="b" l="l" r="r" t="t"/>
              <a:pathLst>
                <a:path extrusionOk="0" h="3552" w="17911">
                  <a:moveTo>
                    <a:pt x="13616" y="1"/>
                  </a:moveTo>
                  <a:cubicBezTo>
                    <a:pt x="12141" y="1"/>
                    <a:pt x="10427" y="122"/>
                    <a:pt x="8725" y="375"/>
                  </a:cubicBezTo>
                  <a:cubicBezTo>
                    <a:pt x="6487" y="751"/>
                    <a:pt x="4290" y="1316"/>
                    <a:pt x="2658" y="1923"/>
                  </a:cubicBezTo>
                  <a:cubicBezTo>
                    <a:pt x="1047" y="2530"/>
                    <a:pt x="0" y="3157"/>
                    <a:pt x="0" y="3157"/>
                  </a:cubicBezTo>
                  <a:cubicBezTo>
                    <a:pt x="0" y="3157"/>
                    <a:pt x="1172" y="3471"/>
                    <a:pt x="2930" y="3513"/>
                  </a:cubicBezTo>
                  <a:cubicBezTo>
                    <a:pt x="3353" y="3539"/>
                    <a:pt x="3811" y="3552"/>
                    <a:pt x="4295" y="3552"/>
                  </a:cubicBezTo>
                  <a:cubicBezTo>
                    <a:pt x="5771" y="3552"/>
                    <a:pt x="7484" y="3430"/>
                    <a:pt x="9186" y="3178"/>
                  </a:cubicBezTo>
                  <a:cubicBezTo>
                    <a:pt x="11425" y="2844"/>
                    <a:pt x="13622" y="2258"/>
                    <a:pt x="15254" y="1651"/>
                  </a:cubicBezTo>
                  <a:cubicBezTo>
                    <a:pt x="16865" y="1065"/>
                    <a:pt x="17911" y="437"/>
                    <a:pt x="17911" y="437"/>
                  </a:cubicBezTo>
                  <a:cubicBezTo>
                    <a:pt x="17911" y="437"/>
                    <a:pt x="16718" y="123"/>
                    <a:pt x="14982" y="40"/>
                  </a:cubicBezTo>
                  <a:cubicBezTo>
                    <a:pt x="14558" y="14"/>
                    <a:pt x="14100" y="1"/>
                    <a:pt x="13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4"/>
            <p:cNvSpPr/>
            <p:nvPr/>
          </p:nvSpPr>
          <p:spPr>
            <a:xfrm>
              <a:off x="19402000" y="-3444600"/>
              <a:ext cx="425825" cy="70950"/>
            </a:xfrm>
            <a:custGeom>
              <a:rect b="b" l="l" r="r" t="t"/>
              <a:pathLst>
                <a:path extrusionOk="0" h="2838" w="17033">
                  <a:moveTo>
                    <a:pt x="7914" y="0"/>
                  </a:moveTo>
                  <a:cubicBezTo>
                    <a:pt x="6013" y="0"/>
                    <a:pt x="4129" y="164"/>
                    <a:pt x="2700" y="446"/>
                  </a:cubicBezTo>
                  <a:cubicBezTo>
                    <a:pt x="1068" y="739"/>
                    <a:pt x="1" y="1178"/>
                    <a:pt x="1" y="1178"/>
                  </a:cubicBezTo>
                  <a:cubicBezTo>
                    <a:pt x="1" y="1178"/>
                    <a:pt x="1047" y="1681"/>
                    <a:pt x="2637" y="2078"/>
                  </a:cubicBezTo>
                  <a:cubicBezTo>
                    <a:pt x="4248" y="2476"/>
                    <a:pt x="6361" y="2748"/>
                    <a:pt x="8475" y="2831"/>
                  </a:cubicBezTo>
                  <a:cubicBezTo>
                    <a:pt x="8689" y="2836"/>
                    <a:pt x="8904" y="2838"/>
                    <a:pt x="9119" y="2838"/>
                  </a:cubicBezTo>
                  <a:cubicBezTo>
                    <a:pt x="11020" y="2838"/>
                    <a:pt x="12905" y="2674"/>
                    <a:pt x="14333" y="2392"/>
                  </a:cubicBezTo>
                  <a:cubicBezTo>
                    <a:pt x="15965" y="2099"/>
                    <a:pt x="17032" y="1660"/>
                    <a:pt x="17032" y="1660"/>
                  </a:cubicBezTo>
                  <a:cubicBezTo>
                    <a:pt x="17032" y="1660"/>
                    <a:pt x="15965" y="1158"/>
                    <a:pt x="14396" y="760"/>
                  </a:cubicBezTo>
                  <a:cubicBezTo>
                    <a:pt x="12785" y="383"/>
                    <a:pt x="10672" y="90"/>
                    <a:pt x="8558" y="7"/>
                  </a:cubicBezTo>
                  <a:cubicBezTo>
                    <a:pt x="8344" y="3"/>
                    <a:pt x="8129" y="0"/>
                    <a:pt x="79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4"/>
            <p:cNvSpPr/>
            <p:nvPr/>
          </p:nvSpPr>
          <p:spPr>
            <a:xfrm>
              <a:off x="18692700" y="-3708275"/>
              <a:ext cx="450925" cy="77375"/>
            </a:xfrm>
            <a:custGeom>
              <a:rect b="b" l="l" r="r" t="t"/>
              <a:pathLst>
                <a:path extrusionOk="0" h="3095" w="18037">
                  <a:moveTo>
                    <a:pt x="12115" y="0"/>
                  </a:moveTo>
                  <a:cubicBezTo>
                    <a:pt x="11076" y="0"/>
                    <a:pt x="9979" y="42"/>
                    <a:pt x="8893" y="134"/>
                  </a:cubicBezTo>
                  <a:cubicBezTo>
                    <a:pt x="6633" y="385"/>
                    <a:pt x="4394" y="824"/>
                    <a:pt x="2741" y="1347"/>
                  </a:cubicBezTo>
                  <a:cubicBezTo>
                    <a:pt x="1067" y="1850"/>
                    <a:pt x="0" y="2414"/>
                    <a:pt x="0" y="2414"/>
                  </a:cubicBezTo>
                  <a:cubicBezTo>
                    <a:pt x="0" y="2414"/>
                    <a:pt x="1172" y="2749"/>
                    <a:pt x="2909" y="2938"/>
                  </a:cubicBezTo>
                  <a:cubicBezTo>
                    <a:pt x="3767" y="3042"/>
                    <a:pt x="4766" y="3094"/>
                    <a:pt x="5830" y="3094"/>
                  </a:cubicBezTo>
                  <a:cubicBezTo>
                    <a:pt x="6895" y="3094"/>
                    <a:pt x="8024" y="3042"/>
                    <a:pt x="9144" y="2938"/>
                  </a:cubicBezTo>
                  <a:cubicBezTo>
                    <a:pt x="11404" y="2707"/>
                    <a:pt x="13642" y="2268"/>
                    <a:pt x="15295" y="1745"/>
                  </a:cubicBezTo>
                  <a:cubicBezTo>
                    <a:pt x="16969" y="1243"/>
                    <a:pt x="18036" y="657"/>
                    <a:pt x="18036" y="657"/>
                  </a:cubicBezTo>
                  <a:cubicBezTo>
                    <a:pt x="18036" y="657"/>
                    <a:pt x="16865" y="301"/>
                    <a:pt x="15149" y="134"/>
                  </a:cubicBezTo>
                  <a:cubicBezTo>
                    <a:pt x="14255" y="48"/>
                    <a:pt x="13217" y="0"/>
                    <a:pt x="12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4"/>
            <p:cNvSpPr/>
            <p:nvPr/>
          </p:nvSpPr>
          <p:spPr>
            <a:xfrm>
              <a:off x="19879575" y="-4534975"/>
              <a:ext cx="450950" cy="77600"/>
            </a:xfrm>
            <a:custGeom>
              <a:rect b="b" l="l" r="r" t="t"/>
              <a:pathLst>
                <a:path extrusionOk="0" h="3104" w="18038">
                  <a:moveTo>
                    <a:pt x="12031" y="1"/>
                  </a:moveTo>
                  <a:cubicBezTo>
                    <a:pt x="11018" y="1"/>
                    <a:pt x="9951" y="44"/>
                    <a:pt x="8893" y="142"/>
                  </a:cubicBezTo>
                  <a:cubicBezTo>
                    <a:pt x="6634" y="394"/>
                    <a:pt x="4395" y="833"/>
                    <a:pt x="2742" y="1356"/>
                  </a:cubicBezTo>
                  <a:cubicBezTo>
                    <a:pt x="1068" y="1858"/>
                    <a:pt x="1" y="2423"/>
                    <a:pt x="1" y="2423"/>
                  </a:cubicBezTo>
                  <a:cubicBezTo>
                    <a:pt x="1" y="2423"/>
                    <a:pt x="1173" y="2758"/>
                    <a:pt x="2888" y="2946"/>
                  </a:cubicBezTo>
                  <a:cubicBezTo>
                    <a:pt x="3757" y="3051"/>
                    <a:pt x="4761" y="3103"/>
                    <a:pt x="5828" y="3103"/>
                  </a:cubicBezTo>
                  <a:cubicBezTo>
                    <a:pt x="6895" y="3103"/>
                    <a:pt x="8025" y="3051"/>
                    <a:pt x="9145" y="2946"/>
                  </a:cubicBezTo>
                  <a:cubicBezTo>
                    <a:pt x="11404" y="2716"/>
                    <a:pt x="13643" y="2277"/>
                    <a:pt x="15296" y="1754"/>
                  </a:cubicBezTo>
                  <a:cubicBezTo>
                    <a:pt x="16970" y="1251"/>
                    <a:pt x="18037" y="666"/>
                    <a:pt x="18037" y="666"/>
                  </a:cubicBezTo>
                  <a:cubicBezTo>
                    <a:pt x="18037" y="666"/>
                    <a:pt x="16865" y="310"/>
                    <a:pt x="15129" y="142"/>
                  </a:cubicBezTo>
                  <a:cubicBezTo>
                    <a:pt x="14224" y="54"/>
                    <a:pt x="13161" y="1"/>
                    <a:pt x="120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4"/>
            <p:cNvSpPr/>
            <p:nvPr/>
          </p:nvSpPr>
          <p:spPr>
            <a:xfrm>
              <a:off x="20242075" y="-5093900"/>
              <a:ext cx="425825" cy="71100"/>
            </a:xfrm>
            <a:custGeom>
              <a:rect b="b" l="l" r="r" t="t"/>
              <a:pathLst>
                <a:path extrusionOk="0" h="2844" w="17033">
                  <a:moveTo>
                    <a:pt x="7969" y="1"/>
                  </a:moveTo>
                  <a:cubicBezTo>
                    <a:pt x="6050" y="1"/>
                    <a:pt x="4143" y="182"/>
                    <a:pt x="2700" y="467"/>
                  </a:cubicBezTo>
                  <a:cubicBezTo>
                    <a:pt x="1089" y="739"/>
                    <a:pt x="1" y="1199"/>
                    <a:pt x="1" y="1199"/>
                  </a:cubicBezTo>
                  <a:cubicBezTo>
                    <a:pt x="1" y="1199"/>
                    <a:pt x="1047" y="1680"/>
                    <a:pt x="2658" y="2078"/>
                  </a:cubicBezTo>
                  <a:cubicBezTo>
                    <a:pt x="4248" y="2476"/>
                    <a:pt x="6362" y="2769"/>
                    <a:pt x="8475" y="2831"/>
                  </a:cubicBezTo>
                  <a:cubicBezTo>
                    <a:pt x="8751" y="2839"/>
                    <a:pt x="9026" y="2843"/>
                    <a:pt x="9301" y="2843"/>
                  </a:cubicBezTo>
                  <a:cubicBezTo>
                    <a:pt x="11152" y="2843"/>
                    <a:pt x="12949" y="2665"/>
                    <a:pt x="14334" y="2392"/>
                  </a:cubicBezTo>
                  <a:cubicBezTo>
                    <a:pt x="15966" y="2099"/>
                    <a:pt x="17033" y="1660"/>
                    <a:pt x="17033" y="1660"/>
                  </a:cubicBezTo>
                  <a:cubicBezTo>
                    <a:pt x="17033" y="1660"/>
                    <a:pt x="15987" y="1157"/>
                    <a:pt x="14396" y="781"/>
                  </a:cubicBezTo>
                  <a:cubicBezTo>
                    <a:pt x="12806" y="383"/>
                    <a:pt x="10672" y="90"/>
                    <a:pt x="8559" y="7"/>
                  </a:cubicBezTo>
                  <a:cubicBezTo>
                    <a:pt x="8362" y="3"/>
                    <a:pt x="8166" y="1"/>
                    <a:pt x="79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4"/>
            <p:cNvSpPr/>
            <p:nvPr/>
          </p:nvSpPr>
          <p:spPr>
            <a:xfrm>
              <a:off x="20004075" y="-3771975"/>
              <a:ext cx="451450" cy="77775"/>
            </a:xfrm>
            <a:custGeom>
              <a:rect b="b" l="l" r="r" t="t"/>
              <a:pathLst>
                <a:path extrusionOk="0" h="3111" w="18058">
                  <a:moveTo>
                    <a:pt x="12141" y="1"/>
                  </a:moveTo>
                  <a:cubicBezTo>
                    <a:pt x="11099" y="1"/>
                    <a:pt x="9993" y="48"/>
                    <a:pt x="8893" y="150"/>
                  </a:cubicBezTo>
                  <a:cubicBezTo>
                    <a:pt x="6654" y="380"/>
                    <a:pt x="4395" y="841"/>
                    <a:pt x="2763" y="1364"/>
                  </a:cubicBezTo>
                  <a:cubicBezTo>
                    <a:pt x="1089" y="1845"/>
                    <a:pt x="1" y="2431"/>
                    <a:pt x="1" y="2431"/>
                  </a:cubicBezTo>
                  <a:cubicBezTo>
                    <a:pt x="1" y="2431"/>
                    <a:pt x="1193" y="2765"/>
                    <a:pt x="2909" y="2954"/>
                  </a:cubicBezTo>
                  <a:cubicBezTo>
                    <a:pt x="3777" y="3058"/>
                    <a:pt x="4777" y="3111"/>
                    <a:pt x="5841" y="3111"/>
                  </a:cubicBezTo>
                  <a:cubicBezTo>
                    <a:pt x="6906" y="3111"/>
                    <a:pt x="8035" y="3058"/>
                    <a:pt x="9165" y="2954"/>
                  </a:cubicBezTo>
                  <a:cubicBezTo>
                    <a:pt x="11404" y="2724"/>
                    <a:pt x="13664" y="2263"/>
                    <a:pt x="15317" y="1740"/>
                  </a:cubicBezTo>
                  <a:cubicBezTo>
                    <a:pt x="16991" y="1259"/>
                    <a:pt x="18058" y="673"/>
                    <a:pt x="18058" y="673"/>
                  </a:cubicBezTo>
                  <a:cubicBezTo>
                    <a:pt x="18058" y="673"/>
                    <a:pt x="16886" y="317"/>
                    <a:pt x="15149" y="150"/>
                  </a:cubicBezTo>
                  <a:cubicBezTo>
                    <a:pt x="14269" y="53"/>
                    <a:pt x="13240" y="1"/>
                    <a:pt x="121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4"/>
            <p:cNvSpPr/>
            <p:nvPr/>
          </p:nvSpPr>
          <p:spPr>
            <a:xfrm>
              <a:off x="20306425" y="-4217725"/>
              <a:ext cx="425825" cy="71100"/>
            </a:xfrm>
            <a:custGeom>
              <a:rect b="b" l="l" r="r" t="t"/>
              <a:pathLst>
                <a:path extrusionOk="0" h="2844" w="17033">
                  <a:moveTo>
                    <a:pt x="7964" y="1"/>
                  </a:moveTo>
                  <a:cubicBezTo>
                    <a:pt x="6032" y="1"/>
                    <a:pt x="4142" y="182"/>
                    <a:pt x="2700" y="467"/>
                  </a:cubicBezTo>
                  <a:cubicBezTo>
                    <a:pt x="1068" y="739"/>
                    <a:pt x="1" y="1199"/>
                    <a:pt x="1" y="1199"/>
                  </a:cubicBezTo>
                  <a:cubicBezTo>
                    <a:pt x="1" y="1199"/>
                    <a:pt x="1047" y="1681"/>
                    <a:pt x="2637" y="2078"/>
                  </a:cubicBezTo>
                  <a:cubicBezTo>
                    <a:pt x="4227" y="2476"/>
                    <a:pt x="6361" y="2769"/>
                    <a:pt x="8475" y="2831"/>
                  </a:cubicBezTo>
                  <a:cubicBezTo>
                    <a:pt x="8748" y="2839"/>
                    <a:pt x="9021" y="2843"/>
                    <a:pt x="9294" y="2843"/>
                  </a:cubicBezTo>
                  <a:cubicBezTo>
                    <a:pt x="11135" y="2843"/>
                    <a:pt x="12948" y="2665"/>
                    <a:pt x="14333" y="2392"/>
                  </a:cubicBezTo>
                  <a:cubicBezTo>
                    <a:pt x="15944" y="2099"/>
                    <a:pt x="17032" y="1660"/>
                    <a:pt x="17032" y="1660"/>
                  </a:cubicBezTo>
                  <a:cubicBezTo>
                    <a:pt x="17032" y="1660"/>
                    <a:pt x="15986" y="1137"/>
                    <a:pt x="14375" y="781"/>
                  </a:cubicBezTo>
                  <a:cubicBezTo>
                    <a:pt x="12785" y="383"/>
                    <a:pt x="10672" y="90"/>
                    <a:pt x="8558" y="7"/>
                  </a:cubicBezTo>
                  <a:cubicBezTo>
                    <a:pt x="8360" y="3"/>
                    <a:pt x="8162" y="1"/>
                    <a:pt x="79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4"/>
            <p:cNvSpPr/>
            <p:nvPr/>
          </p:nvSpPr>
          <p:spPr>
            <a:xfrm>
              <a:off x="20370250" y="-4744925"/>
              <a:ext cx="451450" cy="77775"/>
            </a:xfrm>
            <a:custGeom>
              <a:rect b="b" l="l" r="r" t="t"/>
              <a:pathLst>
                <a:path extrusionOk="0" h="3111" w="18058">
                  <a:moveTo>
                    <a:pt x="12141" y="1"/>
                  </a:moveTo>
                  <a:cubicBezTo>
                    <a:pt x="11098" y="1"/>
                    <a:pt x="9993" y="48"/>
                    <a:pt x="8893" y="150"/>
                  </a:cubicBezTo>
                  <a:cubicBezTo>
                    <a:pt x="6654" y="380"/>
                    <a:pt x="4394" y="841"/>
                    <a:pt x="2762" y="1364"/>
                  </a:cubicBezTo>
                  <a:cubicBezTo>
                    <a:pt x="1088" y="1845"/>
                    <a:pt x="0" y="2431"/>
                    <a:pt x="0" y="2431"/>
                  </a:cubicBezTo>
                  <a:cubicBezTo>
                    <a:pt x="0" y="2431"/>
                    <a:pt x="1193" y="2766"/>
                    <a:pt x="2909" y="2954"/>
                  </a:cubicBezTo>
                  <a:cubicBezTo>
                    <a:pt x="3777" y="3059"/>
                    <a:pt x="4776" y="3111"/>
                    <a:pt x="5841" y="3111"/>
                  </a:cubicBezTo>
                  <a:cubicBezTo>
                    <a:pt x="6905" y="3111"/>
                    <a:pt x="8035" y="3059"/>
                    <a:pt x="9165" y="2954"/>
                  </a:cubicBezTo>
                  <a:cubicBezTo>
                    <a:pt x="11404" y="2724"/>
                    <a:pt x="13663" y="2263"/>
                    <a:pt x="15316" y="1740"/>
                  </a:cubicBezTo>
                  <a:cubicBezTo>
                    <a:pt x="16990" y="1259"/>
                    <a:pt x="18057" y="673"/>
                    <a:pt x="18057" y="673"/>
                  </a:cubicBezTo>
                  <a:cubicBezTo>
                    <a:pt x="18057" y="673"/>
                    <a:pt x="16886" y="318"/>
                    <a:pt x="15149" y="150"/>
                  </a:cubicBezTo>
                  <a:cubicBezTo>
                    <a:pt x="14269" y="53"/>
                    <a:pt x="13239" y="1"/>
                    <a:pt x="121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4"/>
            <p:cNvSpPr/>
            <p:nvPr/>
          </p:nvSpPr>
          <p:spPr>
            <a:xfrm>
              <a:off x="23359175" y="-865325"/>
              <a:ext cx="169525" cy="329800"/>
            </a:xfrm>
            <a:custGeom>
              <a:rect b="b" l="l" r="r" t="t"/>
              <a:pathLst>
                <a:path extrusionOk="0" h="13192" w="6781">
                  <a:moveTo>
                    <a:pt x="6363" y="0"/>
                  </a:moveTo>
                  <a:cubicBezTo>
                    <a:pt x="5904" y="0"/>
                    <a:pt x="5105" y="92"/>
                    <a:pt x="4165" y="596"/>
                  </a:cubicBezTo>
                  <a:cubicBezTo>
                    <a:pt x="3432" y="952"/>
                    <a:pt x="2700" y="1579"/>
                    <a:pt x="2051" y="2395"/>
                  </a:cubicBezTo>
                  <a:cubicBezTo>
                    <a:pt x="1779" y="2814"/>
                    <a:pt x="1382" y="3232"/>
                    <a:pt x="1214" y="3735"/>
                  </a:cubicBezTo>
                  <a:cubicBezTo>
                    <a:pt x="963" y="4216"/>
                    <a:pt x="754" y="4697"/>
                    <a:pt x="608" y="5220"/>
                  </a:cubicBezTo>
                  <a:cubicBezTo>
                    <a:pt x="1" y="7292"/>
                    <a:pt x="168" y="9384"/>
                    <a:pt x="545" y="10849"/>
                  </a:cubicBezTo>
                  <a:cubicBezTo>
                    <a:pt x="733" y="11581"/>
                    <a:pt x="1026" y="12146"/>
                    <a:pt x="1214" y="12564"/>
                  </a:cubicBezTo>
                  <a:cubicBezTo>
                    <a:pt x="1424" y="12962"/>
                    <a:pt x="1549" y="13192"/>
                    <a:pt x="1549" y="13192"/>
                  </a:cubicBezTo>
                  <a:cubicBezTo>
                    <a:pt x="1549" y="13192"/>
                    <a:pt x="1905" y="12188"/>
                    <a:pt x="2198" y="10786"/>
                  </a:cubicBezTo>
                  <a:cubicBezTo>
                    <a:pt x="2533" y="9405"/>
                    <a:pt x="2846" y="7647"/>
                    <a:pt x="3349" y="6036"/>
                  </a:cubicBezTo>
                  <a:cubicBezTo>
                    <a:pt x="3788" y="4404"/>
                    <a:pt x="4478" y="2939"/>
                    <a:pt x="5232" y="1851"/>
                  </a:cubicBezTo>
                  <a:cubicBezTo>
                    <a:pt x="5985" y="742"/>
                    <a:pt x="6780" y="31"/>
                    <a:pt x="6780" y="31"/>
                  </a:cubicBezTo>
                  <a:cubicBezTo>
                    <a:pt x="6780" y="31"/>
                    <a:pt x="6628" y="0"/>
                    <a:pt x="6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4"/>
            <p:cNvSpPr/>
            <p:nvPr/>
          </p:nvSpPr>
          <p:spPr>
            <a:xfrm>
              <a:off x="23118050" y="-920250"/>
              <a:ext cx="169500" cy="329800"/>
            </a:xfrm>
            <a:custGeom>
              <a:rect b="b" l="l" r="r" t="t"/>
              <a:pathLst>
                <a:path extrusionOk="0" h="13192" w="6780">
                  <a:moveTo>
                    <a:pt x="6361" y="0"/>
                  </a:moveTo>
                  <a:cubicBezTo>
                    <a:pt x="5900" y="0"/>
                    <a:pt x="5097" y="92"/>
                    <a:pt x="4143" y="596"/>
                  </a:cubicBezTo>
                  <a:cubicBezTo>
                    <a:pt x="3432" y="952"/>
                    <a:pt x="2699" y="1579"/>
                    <a:pt x="2030" y="2395"/>
                  </a:cubicBezTo>
                  <a:cubicBezTo>
                    <a:pt x="1779" y="2814"/>
                    <a:pt x="1381" y="3232"/>
                    <a:pt x="1193" y="3735"/>
                  </a:cubicBezTo>
                  <a:cubicBezTo>
                    <a:pt x="963" y="4216"/>
                    <a:pt x="753" y="4718"/>
                    <a:pt x="607" y="5220"/>
                  </a:cubicBezTo>
                  <a:cubicBezTo>
                    <a:pt x="0" y="7292"/>
                    <a:pt x="146" y="9384"/>
                    <a:pt x="544" y="10849"/>
                  </a:cubicBezTo>
                  <a:cubicBezTo>
                    <a:pt x="732" y="11581"/>
                    <a:pt x="1025" y="12146"/>
                    <a:pt x="1193" y="12564"/>
                  </a:cubicBezTo>
                  <a:cubicBezTo>
                    <a:pt x="1402" y="12962"/>
                    <a:pt x="1548" y="13192"/>
                    <a:pt x="1548" y="13192"/>
                  </a:cubicBezTo>
                  <a:cubicBezTo>
                    <a:pt x="1548" y="13192"/>
                    <a:pt x="1904" y="12167"/>
                    <a:pt x="2197" y="10786"/>
                  </a:cubicBezTo>
                  <a:cubicBezTo>
                    <a:pt x="2532" y="9405"/>
                    <a:pt x="2846" y="7647"/>
                    <a:pt x="3348" y="6036"/>
                  </a:cubicBezTo>
                  <a:cubicBezTo>
                    <a:pt x="3787" y="4404"/>
                    <a:pt x="4478" y="2939"/>
                    <a:pt x="5231" y="1851"/>
                  </a:cubicBezTo>
                  <a:cubicBezTo>
                    <a:pt x="5984" y="742"/>
                    <a:pt x="6779" y="31"/>
                    <a:pt x="6779" y="31"/>
                  </a:cubicBezTo>
                  <a:cubicBezTo>
                    <a:pt x="6779" y="31"/>
                    <a:pt x="6627" y="0"/>
                    <a:pt x="63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4"/>
            <p:cNvSpPr/>
            <p:nvPr/>
          </p:nvSpPr>
          <p:spPr>
            <a:xfrm>
              <a:off x="22057200" y="-1160000"/>
              <a:ext cx="169525" cy="329475"/>
            </a:xfrm>
            <a:custGeom>
              <a:rect b="b" l="l" r="r" t="t"/>
              <a:pathLst>
                <a:path extrusionOk="0" h="13179" w="6781">
                  <a:moveTo>
                    <a:pt x="6317" y="0"/>
                  </a:moveTo>
                  <a:cubicBezTo>
                    <a:pt x="5852" y="0"/>
                    <a:pt x="5075" y="95"/>
                    <a:pt x="4165" y="582"/>
                  </a:cubicBezTo>
                  <a:cubicBezTo>
                    <a:pt x="3432" y="938"/>
                    <a:pt x="2700" y="1565"/>
                    <a:pt x="2051" y="2381"/>
                  </a:cubicBezTo>
                  <a:cubicBezTo>
                    <a:pt x="1779" y="2800"/>
                    <a:pt x="1382" y="3218"/>
                    <a:pt x="1215" y="3721"/>
                  </a:cubicBezTo>
                  <a:cubicBezTo>
                    <a:pt x="963" y="4223"/>
                    <a:pt x="754" y="4683"/>
                    <a:pt x="608" y="5206"/>
                  </a:cubicBezTo>
                  <a:cubicBezTo>
                    <a:pt x="1" y="7278"/>
                    <a:pt x="168" y="9370"/>
                    <a:pt x="545" y="10835"/>
                  </a:cubicBezTo>
                  <a:cubicBezTo>
                    <a:pt x="733" y="11567"/>
                    <a:pt x="1026" y="12132"/>
                    <a:pt x="1215" y="12550"/>
                  </a:cubicBezTo>
                  <a:cubicBezTo>
                    <a:pt x="1424" y="12948"/>
                    <a:pt x="1549" y="13178"/>
                    <a:pt x="1549" y="13178"/>
                  </a:cubicBezTo>
                  <a:cubicBezTo>
                    <a:pt x="1549" y="13178"/>
                    <a:pt x="1926" y="12174"/>
                    <a:pt x="2198" y="10772"/>
                  </a:cubicBezTo>
                  <a:cubicBezTo>
                    <a:pt x="2554" y="9391"/>
                    <a:pt x="2867" y="7633"/>
                    <a:pt x="3349" y="6022"/>
                  </a:cubicBezTo>
                  <a:cubicBezTo>
                    <a:pt x="3809" y="4411"/>
                    <a:pt x="4479" y="2925"/>
                    <a:pt x="5232" y="1837"/>
                  </a:cubicBezTo>
                  <a:cubicBezTo>
                    <a:pt x="6006" y="729"/>
                    <a:pt x="6780" y="38"/>
                    <a:pt x="6780" y="38"/>
                  </a:cubicBezTo>
                  <a:cubicBezTo>
                    <a:pt x="6780" y="38"/>
                    <a:pt x="6611" y="0"/>
                    <a:pt x="6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4"/>
            <p:cNvSpPr/>
            <p:nvPr/>
          </p:nvSpPr>
          <p:spPr>
            <a:xfrm>
              <a:off x="21816075" y="-1214650"/>
              <a:ext cx="169500" cy="329200"/>
            </a:xfrm>
            <a:custGeom>
              <a:rect b="b" l="l" r="r" t="t"/>
              <a:pathLst>
                <a:path extrusionOk="0" h="13168" w="6780">
                  <a:moveTo>
                    <a:pt x="6382" y="0"/>
                  </a:moveTo>
                  <a:cubicBezTo>
                    <a:pt x="5927" y="0"/>
                    <a:pt x="5119" y="87"/>
                    <a:pt x="4164" y="571"/>
                  </a:cubicBezTo>
                  <a:cubicBezTo>
                    <a:pt x="3432" y="927"/>
                    <a:pt x="2699" y="1554"/>
                    <a:pt x="2051" y="2370"/>
                  </a:cubicBezTo>
                  <a:cubicBezTo>
                    <a:pt x="1779" y="2789"/>
                    <a:pt x="1381" y="3207"/>
                    <a:pt x="1214" y="3710"/>
                  </a:cubicBezTo>
                  <a:cubicBezTo>
                    <a:pt x="963" y="4212"/>
                    <a:pt x="753" y="4672"/>
                    <a:pt x="607" y="5195"/>
                  </a:cubicBezTo>
                  <a:cubicBezTo>
                    <a:pt x="0" y="7267"/>
                    <a:pt x="168" y="9359"/>
                    <a:pt x="544" y="10824"/>
                  </a:cubicBezTo>
                  <a:cubicBezTo>
                    <a:pt x="732" y="11556"/>
                    <a:pt x="1025" y="12121"/>
                    <a:pt x="1214" y="12539"/>
                  </a:cubicBezTo>
                  <a:cubicBezTo>
                    <a:pt x="1423" y="12937"/>
                    <a:pt x="1549" y="13167"/>
                    <a:pt x="1549" y="13167"/>
                  </a:cubicBezTo>
                  <a:cubicBezTo>
                    <a:pt x="1549" y="13167"/>
                    <a:pt x="1904" y="12163"/>
                    <a:pt x="2197" y="10761"/>
                  </a:cubicBezTo>
                  <a:cubicBezTo>
                    <a:pt x="2532" y="9380"/>
                    <a:pt x="2846" y="7622"/>
                    <a:pt x="3348" y="6011"/>
                  </a:cubicBezTo>
                  <a:cubicBezTo>
                    <a:pt x="3787" y="4400"/>
                    <a:pt x="4478" y="2915"/>
                    <a:pt x="5231" y="1826"/>
                  </a:cubicBezTo>
                  <a:cubicBezTo>
                    <a:pt x="5984" y="718"/>
                    <a:pt x="6779" y="27"/>
                    <a:pt x="6779" y="27"/>
                  </a:cubicBezTo>
                  <a:cubicBezTo>
                    <a:pt x="6779" y="27"/>
                    <a:pt x="6635" y="0"/>
                    <a:pt x="6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4"/>
            <p:cNvSpPr/>
            <p:nvPr/>
          </p:nvSpPr>
          <p:spPr>
            <a:xfrm>
              <a:off x="18222425" y="-889950"/>
              <a:ext cx="169525" cy="329850"/>
            </a:xfrm>
            <a:custGeom>
              <a:rect b="b" l="l" r="r" t="t"/>
              <a:pathLst>
                <a:path extrusionOk="0" h="13194" w="6781">
                  <a:moveTo>
                    <a:pt x="6349" y="1"/>
                  </a:moveTo>
                  <a:cubicBezTo>
                    <a:pt x="5888" y="1"/>
                    <a:pt x="5096" y="91"/>
                    <a:pt x="4165" y="577"/>
                  </a:cubicBezTo>
                  <a:cubicBezTo>
                    <a:pt x="3432" y="953"/>
                    <a:pt x="2700" y="1581"/>
                    <a:pt x="2031" y="2376"/>
                  </a:cubicBezTo>
                  <a:cubicBezTo>
                    <a:pt x="1779" y="2795"/>
                    <a:pt x="1382" y="3213"/>
                    <a:pt x="1194" y="3715"/>
                  </a:cubicBezTo>
                  <a:cubicBezTo>
                    <a:pt x="963" y="4217"/>
                    <a:pt x="754" y="4720"/>
                    <a:pt x="608" y="5201"/>
                  </a:cubicBezTo>
                  <a:cubicBezTo>
                    <a:pt x="1" y="7272"/>
                    <a:pt x="147" y="9365"/>
                    <a:pt x="545" y="10829"/>
                  </a:cubicBezTo>
                  <a:cubicBezTo>
                    <a:pt x="733" y="11562"/>
                    <a:pt x="1026" y="12147"/>
                    <a:pt x="1194" y="12566"/>
                  </a:cubicBezTo>
                  <a:cubicBezTo>
                    <a:pt x="1403" y="12942"/>
                    <a:pt x="1549" y="13194"/>
                    <a:pt x="1549" y="13194"/>
                  </a:cubicBezTo>
                  <a:cubicBezTo>
                    <a:pt x="1549" y="13194"/>
                    <a:pt x="1905" y="12168"/>
                    <a:pt x="2198" y="10787"/>
                  </a:cubicBezTo>
                  <a:cubicBezTo>
                    <a:pt x="2533" y="9385"/>
                    <a:pt x="2847" y="7649"/>
                    <a:pt x="3349" y="6017"/>
                  </a:cubicBezTo>
                  <a:cubicBezTo>
                    <a:pt x="3788" y="4406"/>
                    <a:pt x="4479" y="2941"/>
                    <a:pt x="5232" y="1832"/>
                  </a:cubicBezTo>
                  <a:cubicBezTo>
                    <a:pt x="5985" y="744"/>
                    <a:pt x="6780" y="33"/>
                    <a:pt x="6780" y="33"/>
                  </a:cubicBezTo>
                  <a:cubicBezTo>
                    <a:pt x="6780" y="33"/>
                    <a:pt x="6623" y="1"/>
                    <a:pt x="63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4"/>
            <p:cNvSpPr/>
            <p:nvPr/>
          </p:nvSpPr>
          <p:spPr>
            <a:xfrm>
              <a:off x="17981300" y="-944750"/>
              <a:ext cx="169500" cy="329725"/>
            </a:xfrm>
            <a:custGeom>
              <a:rect b="b" l="l" r="r" t="t"/>
              <a:pathLst>
                <a:path extrusionOk="0" h="13189" w="6780">
                  <a:moveTo>
                    <a:pt x="6381" y="1"/>
                  </a:moveTo>
                  <a:cubicBezTo>
                    <a:pt x="5924" y="1"/>
                    <a:pt x="5111" y="87"/>
                    <a:pt x="4143" y="572"/>
                  </a:cubicBezTo>
                  <a:cubicBezTo>
                    <a:pt x="3432" y="948"/>
                    <a:pt x="2678" y="1576"/>
                    <a:pt x="2030" y="2371"/>
                  </a:cubicBezTo>
                  <a:cubicBezTo>
                    <a:pt x="1779" y="2790"/>
                    <a:pt x="1381" y="3208"/>
                    <a:pt x="1193" y="3710"/>
                  </a:cubicBezTo>
                  <a:cubicBezTo>
                    <a:pt x="963" y="4212"/>
                    <a:pt x="753" y="4673"/>
                    <a:pt x="586" y="5196"/>
                  </a:cubicBezTo>
                  <a:cubicBezTo>
                    <a:pt x="0" y="7267"/>
                    <a:pt x="147" y="9360"/>
                    <a:pt x="544" y="10824"/>
                  </a:cubicBezTo>
                  <a:cubicBezTo>
                    <a:pt x="732" y="11557"/>
                    <a:pt x="1025" y="12142"/>
                    <a:pt x="1193" y="12561"/>
                  </a:cubicBezTo>
                  <a:cubicBezTo>
                    <a:pt x="1402" y="12938"/>
                    <a:pt x="1548" y="13189"/>
                    <a:pt x="1548" y="13189"/>
                  </a:cubicBezTo>
                  <a:cubicBezTo>
                    <a:pt x="1548" y="13189"/>
                    <a:pt x="1904" y="12163"/>
                    <a:pt x="2197" y="10782"/>
                  </a:cubicBezTo>
                  <a:cubicBezTo>
                    <a:pt x="2532" y="9380"/>
                    <a:pt x="2846" y="7644"/>
                    <a:pt x="3348" y="6012"/>
                  </a:cubicBezTo>
                  <a:cubicBezTo>
                    <a:pt x="3787" y="4401"/>
                    <a:pt x="4478" y="2936"/>
                    <a:pt x="5231" y="1827"/>
                  </a:cubicBezTo>
                  <a:cubicBezTo>
                    <a:pt x="5984" y="739"/>
                    <a:pt x="6779" y="28"/>
                    <a:pt x="6779" y="28"/>
                  </a:cubicBezTo>
                  <a:cubicBezTo>
                    <a:pt x="6779" y="28"/>
                    <a:pt x="6635" y="1"/>
                    <a:pt x="6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4"/>
            <p:cNvSpPr/>
            <p:nvPr/>
          </p:nvSpPr>
          <p:spPr>
            <a:xfrm>
              <a:off x="16799100" y="-1177650"/>
              <a:ext cx="169500" cy="329850"/>
            </a:xfrm>
            <a:custGeom>
              <a:rect b="b" l="l" r="r" t="t"/>
              <a:pathLst>
                <a:path extrusionOk="0" h="13194" w="6780">
                  <a:moveTo>
                    <a:pt x="6348" y="1"/>
                  </a:moveTo>
                  <a:cubicBezTo>
                    <a:pt x="5885" y="1"/>
                    <a:pt x="5088" y="91"/>
                    <a:pt x="4144" y="577"/>
                  </a:cubicBezTo>
                  <a:cubicBezTo>
                    <a:pt x="3411" y="953"/>
                    <a:pt x="2679" y="1581"/>
                    <a:pt x="2030" y="2376"/>
                  </a:cubicBezTo>
                  <a:cubicBezTo>
                    <a:pt x="1779" y="2795"/>
                    <a:pt x="1382" y="3213"/>
                    <a:pt x="1193" y="3715"/>
                  </a:cubicBezTo>
                  <a:cubicBezTo>
                    <a:pt x="963" y="4217"/>
                    <a:pt x="754" y="4678"/>
                    <a:pt x="587" y="5201"/>
                  </a:cubicBezTo>
                  <a:cubicBezTo>
                    <a:pt x="1" y="7272"/>
                    <a:pt x="147" y="9365"/>
                    <a:pt x="545" y="10829"/>
                  </a:cubicBezTo>
                  <a:cubicBezTo>
                    <a:pt x="733" y="11562"/>
                    <a:pt x="1026" y="12147"/>
                    <a:pt x="1193" y="12566"/>
                  </a:cubicBezTo>
                  <a:cubicBezTo>
                    <a:pt x="1403" y="12942"/>
                    <a:pt x="1549" y="13194"/>
                    <a:pt x="1549" y="13194"/>
                  </a:cubicBezTo>
                  <a:cubicBezTo>
                    <a:pt x="1549" y="13194"/>
                    <a:pt x="1905" y="12168"/>
                    <a:pt x="2198" y="10787"/>
                  </a:cubicBezTo>
                  <a:cubicBezTo>
                    <a:pt x="2533" y="9385"/>
                    <a:pt x="2846" y="7649"/>
                    <a:pt x="3349" y="6017"/>
                  </a:cubicBezTo>
                  <a:cubicBezTo>
                    <a:pt x="3788" y="4406"/>
                    <a:pt x="4457" y="2941"/>
                    <a:pt x="5232" y="1832"/>
                  </a:cubicBezTo>
                  <a:cubicBezTo>
                    <a:pt x="5985" y="744"/>
                    <a:pt x="6780" y="33"/>
                    <a:pt x="6780" y="33"/>
                  </a:cubicBezTo>
                  <a:cubicBezTo>
                    <a:pt x="6780" y="33"/>
                    <a:pt x="6623" y="1"/>
                    <a:pt x="63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4"/>
            <p:cNvSpPr/>
            <p:nvPr/>
          </p:nvSpPr>
          <p:spPr>
            <a:xfrm>
              <a:off x="16557450" y="-1232575"/>
              <a:ext cx="169500" cy="329850"/>
            </a:xfrm>
            <a:custGeom>
              <a:rect b="b" l="l" r="r" t="t"/>
              <a:pathLst>
                <a:path extrusionOk="0" h="13194" w="6780">
                  <a:moveTo>
                    <a:pt x="6354" y="1"/>
                  </a:moveTo>
                  <a:cubicBezTo>
                    <a:pt x="5897" y="1"/>
                    <a:pt x="5109" y="91"/>
                    <a:pt x="4164" y="577"/>
                  </a:cubicBezTo>
                  <a:cubicBezTo>
                    <a:pt x="3432" y="953"/>
                    <a:pt x="2699" y="1581"/>
                    <a:pt x="2051" y="2376"/>
                  </a:cubicBezTo>
                  <a:cubicBezTo>
                    <a:pt x="1779" y="2795"/>
                    <a:pt x="1402" y="3213"/>
                    <a:pt x="1214" y="3715"/>
                  </a:cubicBezTo>
                  <a:cubicBezTo>
                    <a:pt x="983" y="4217"/>
                    <a:pt x="774" y="4678"/>
                    <a:pt x="607" y="5201"/>
                  </a:cubicBezTo>
                  <a:cubicBezTo>
                    <a:pt x="0" y="7272"/>
                    <a:pt x="167" y="9365"/>
                    <a:pt x="565" y="10829"/>
                  </a:cubicBezTo>
                  <a:cubicBezTo>
                    <a:pt x="732" y="11562"/>
                    <a:pt x="1025" y="12147"/>
                    <a:pt x="1214" y="12566"/>
                  </a:cubicBezTo>
                  <a:cubicBezTo>
                    <a:pt x="1423" y="12943"/>
                    <a:pt x="1548" y="13194"/>
                    <a:pt x="1548" y="13194"/>
                  </a:cubicBezTo>
                  <a:cubicBezTo>
                    <a:pt x="1548" y="13194"/>
                    <a:pt x="1925" y="12168"/>
                    <a:pt x="2218" y="10787"/>
                  </a:cubicBezTo>
                  <a:cubicBezTo>
                    <a:pt x="2553" y="9386"/>
                    <a:pt x="2867" y="7649"/>
                    <a:pt x="3369" y="6017"/>
                  </a:cubicBezTo>
                  <a:cubicBezTo>
                    <a:pt x="3808" y="4406"/>
                    <a:pt x="4478" y="2941"/>
                    <a:pt x="5231" y="1832"/>
                  </a:cubicBezTo>
                  <a:cubicBezTo>
                    <a:pt x="6005" y="744"/>
                    <a:pt x="6779" y="33"/>
                    <a:pt x="6779" y="33"/>
                  </a:cubicBezTo>
                  <a:cubicBezTo>
                    <a:pt x="6779" y="33"/>
                    <a:pt x="6625" y="1"/>
                    <a:pt x="6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4"/>
            <p:cNvSpPr/>
            <p:nvPr/>
          </p:nvSpPr>
          <p:spPr>
            <a:xfrm>
              <a:off x="17156900" y="-9851550"/>
              <a:ext cx="819175" cy="543800"/>
            </a:xfrm>
            <a:custGeom>
              <a:rect b="b" l="l" r="r" t="t"/>
              <a:pathLst>
                <a:path extrusionOk="0" h="21752" w="32767">
                  <a:moveTo>
                    <a:pt x="19560" y="1"/>
                  </a:moveTo>
                  <a:cubicBezTo>
                    <a:pt x="18961" y="1"/>
                    <a:pt x="18365" y="53"/>
                    <a:pt x="17786" y="159"/>
                  </a:cubicBezTo>
                  <a:cubicBezTo>
                    <a:pt x="13831" y="912"/>
                    <a:pt x="10734" y="3297"/>
                    <a:pt x="8391" y="5724"/>
                  </a:cubicBezTo>
                  <a:cubicBezTo>
                    <a:pt x="6006" y="8214"/>
                    <a:pt x="4394" y="10934"/>
                    <a:pt x="3097" y="13257"/>
                  </a:cubicBezTo>
                  <a:cubicBezTo>
                    <a:pt x="1842" y="15600"/>
                    <a:pt x="1172" y="17735"/>
                    <a:pt x="649" y="19199"/>
                  </a:cubicBezTo>
                  <a:cubicBezTo>
                    <a:pt x="210" y="20664"/>
                    <a:pt x="1" y="21522"/>
                    <a:pt x="1" y="21522"/>
                  </a:cubicBezTo>
                  <a:cubicBezTo>
                    <a:pt x="1" y="21522"/>
                    <a:pt x="419" y="20769"/>
                    <a:pt x="1172" y="19450"/>
                  </a:cubicBezTo>
                  <a:cubicBezTo>
                    <a:pt x="1884" y="18090"/>
                    <a:pt x="3055" y="16270"/>
                    <a:pt x="4499" y="14115"/>
                  </a:cubicBezTo>
                  <a:cubicBezTo>
                    <a:pt x="5922" y="11981"/>
                    <a:pt x="7868" y="9679"/>
                    <a:pt x="10169" y="7524"/>
                  </a:cubicBezTo>
                  <a:cubicBezTo>
                    <a:pt x="12492" y="5452"/>
                    <a:pt x="15296" y="3444"/>
                    <a:pt x="18309" y="2942"/>
                  </a:cubicBezTo>
                  <a:cubicBezTo>
                    <a:pt x="18789" y="2841"/>
                    <a:pt x="19266" y="2793"/>
                    <a:pt x="19737" y="2793"/>
                  </a:cubicBezTo>
                  <a:cubicBezTo>
                    <a:pt x="22198" y="2793"/>
                    <a:pt x="24480" y="4103"/>
                    <a:pt x="26113" y="6017"/>
                  </a:cubicBezTo>
                  <a:cubicBezTo>
                    <a:pt x="28059" y="8319"/>
                    <a:pt x="29315" y="11039"/>
                    <a:pt x="30235" y="13445"/>
                  </a:cubicBezTo>
                  <a:cubicBezTo>
                    <a:pt x="31114" y="15872"/>
                    <a:pt x="31763" y="17944"/>
                    <a:pt x="32139" y="19429"/>
                  </a:cubicBezTo>
                  <a:cubicBezTo>
                    <a:pt x="32495" y="20915"/>
                    <a:pt x="32767" y="21752"/>
                    <a:pt x="32767" y="21752"/>
                  </a:cubicBezTo>
                  <a:cubicBezTo>
                    <a:pt x="32767" y="21752"/>
                    <a:pt x="32767" y="20873"/>
                    <a:pt x="32683" y="19325"/>
                  </a:cubicBezTo>
                  <a:cubicBezTo>
                    <a:pt x="32537" y="17797"/>
                    <a:pt x="32390" y="15580"/>
                    <a:pt x="31763" y="12964"/>
                  </a:cubicBezTo>
                  <a:cubicBezTo>
                    <a:pt x="31177" y="10349"/>
                    <a:pt x="30151" y="7294"/>
                    <a:pt x="28038" y="4406"/>
                  </a:cubicBezTo>
                  <a:cubicBezTo>
                    <a:pt x="26908" y="3025"/>
                    <a:pt x="25485" y="1665"/>
                    <a:pt x="23665" y="849"/>
                  </a:cubicBezTo>
                  <a:cubicBezTo>
                    <a:pt x="22401" y="291"/>
                    <a:pt x="20972" y="1"/>
                    <a:pt x="19560"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24"/>
          <p:cNvSpPr/>
          <p:nvPr/>
        </p:nvSpPr>
        <p:spPr>
          <a:xfrm>
            <a:off x="3092225" y="3092725"/>
            <a:ext cx="5650200" cy="1469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300">
                <a:latin typeface="Fira Sans Extra Condensed"/>
                <a:ea typeface="Fira Sans Extra Condensed"/>
                <a:cs typeface="Fira Sans Extra Condensed"/>
                <a:sym typeface="Fira Sans Extra Condensed"/>
              </a:rPr>
              <a:t>Design of Efficient Net is based on blocks called MBConv similar to inverted residual blocks used in MobileNet v2. </a:t>
            </a:r>
            <a:endParaRPr sz="13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300">
                <a:latin typeface="Fira Sans Extra Condensed"/>
                <a:ea typeface="Fira Sans Extra Condensed"/>
                <a:cs typeface="Fira Sans Extra Condensed"/>
                <a:sym typeface="Fira Sans Extra Condensed"/>
              </a:rPr>
              <a:t>It increases the efficiency by reducing the parameters and FLOPS (Floating Point Operations Per Second) manifold. </a:t>
            </a:r>
            <a:endParaRPr sz="1300">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b="1" lang="en" sz="1300">
                <a:latin typeface="Fira Sans Extra Condensed"/>
                <a:ea typeface="Fira Sans Extra Condensed"/>
                <a:cs typeface="Fira Sans Extra Condensed"/>
                <a:sym typeface="Fira Sans Extra Condensed"/>
              </a:rPr>
              <a:t>0.39B FLOPS VS ResNet50’s 4.1B FLOPS on ImageNet</a:t>
            </a:r>
            <a:endParaRPr b="1" sz="13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300">
                <a:latin typeface="Fira Sans Extra Condensed"/>
                <a:ea typeface="Fira Sans Extra Condensed"/>
                <a:cs typeface="Fira Sans Extra Condensed"/>
                <a:sym typeface="Fira Sans Extra Condensed"/>
              </a:rPr>
              <a:t>It increases the accuracy by compound scaling. </a:t>
            </a:r>
            <a:endParaRPr sz="1300">
              <a:latin typeface="Fira Sans Extra Condensed"/>
              <a:ea typeface="Fira Sans Extra Condensed"/>
              <a:cs typeface="Fira Sans Extra Condensed"/>
              <a:sym typeface="Fira Sans Extra Condensed"/>
            </a:endParaRPr>
          </a:p>
          <a:p>
            <a:pPr indent="457200" lvl="0" marL="0" rtl="0" algn="l">
              <a:spcBef>
                <a:spcPts val="0"/>
              </a:spcBef>
              <a:spcAft>
                <a:spcPts val="0"/>
              </a:spcAft>
              <a:buNone/>
            </a:pPr>
            <a:r>
              <a:rPr b="1" lang="en" sz="1300">
                <a:latin typeface="Fira Sans Extra Condensed"/>
                <a:ea typeface="Fira Sans Extra Condensed"/>
                <a:cs typeface="Fira Sans Extra Condensed"/>
                <a:sym typeface="Fira Sans Extra Condensed"/>
              </a:rPr>
              <a:t>77.3% accuracy VS ResNet50’s 76% accuracy on ImageNet</a:t>
            </a:r>
            <a:endParaRPr b="1" sz="13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sz="1300">
              <a:latin typeface="Fira Sans Extra Condensed"/>
              <a:ea typeface="Fira Sans Extra Condensed"/>
              <a:cs typeface="Fira Sans Extra Condensed"/>
              <a:sym typeface="Fira Sans Extra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25"/>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2900"/>
              <a:t>Efficient Net - Performance</a:t>
            </a:r>
            <a:endParaRPr>
              <a:solidFill>
                <a:schemeClr val="hlink"/>
              </a:solidFill>
            </a:endParaRPr>
          </a:p>
        </p:txBody>
      </p:sp>
      <p:grpSp>
        <p:nvGrpSpPr>
          <p:cNvPr id="938" name="Google Shape;938;p25"/>
          <p:cNvGrpSpPr/>
          <p:nvPr/>
        </p:nvGrpSpPr>
        <p:grpSpPr>
          <a:xfrm flipH="1">
            <a:off x="7941505" y="4180327"/>
            <a:ext cx="698011" cy="764861"/>
            <a:chOff x="-7554450" y="17964600"/>
            <a:chExt cx="10496400" cy="12396450"/>
          </a:xfrm>
        </p:grpSpPr>
        <p:sp>
          <p:nvSpPr>
            <p:cNvPr id="939" name="Google Shape;939;p25"/>
            <p:cNvSpPr/>
            <p:nvPr/>
          </p:nvSpPr>
          <p:spPr>
            <a:xfrm>
              <a:off x="-5263275" y="18044625"/>
              <a:ext cx="1971025" cy="2327775"/>
            </a:xfrm>
            <a:custGeom>
              <a:rect b="b" l="l" r="r" t="t"/>
              <a:pathLst>
                <a:path extrusionOk="0" h="93111" w="78841">
                  <a:moveTo>
                    <a:pt x="28415" y="1"/>
                  </a:moveTo>
                  <a:cubicBezTo>
                    <a:pt x="0" y="41848"/>
                    <a:pt x="19731" y="93111"/>
                    <a:pt x="19731" y="93111"/>
                  </a:cubicBezTo>
                  <a:lnTo>
                    <a:pt x="78841" y="76037"/>
                  </a:lnTo>
                  <a:cubicBezTo>
                    <a:pt x="78841" y="76037"/>
                    <a:pt x="74740" y="20025"/>
                    <a:pt x="28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5"/>
            <p:cNvSpPr/>
            <p:nvPr/>
          </p:nvSpPr>
          <p:spPr>
            <a:xfrm>
              <a:off x="-4278600" y="27274050"/>
              <a:ext cx="1138050" cy="2767325"/>
            </a:xfrm>
            <a:custGeom>
              <a:rect b="b" l="l" r="r" t="t"/>
              <a:pathLst>
                <a:path extrusionOk="0" h="110693" w="45522">
                  <a:moveTo>
                    <a:pt x="43680" y="0"/>
                  </a:moveTo>
                  <a:lnTo>
                    <a:pt x="13174" y="1841"/>
                  </a:lnTo>
                  <a:cubicBezTo>
                    <a:pt x="13174" y="1841"/>
                    <a:pt x="18656" y="46178"/>
                    <a:pt x="24158" y="85850"/>
                  </a:cubicBezTo>
                  <a:cubicBezTo>
                    <a:pt x="23557" y="85767"/>
                    <a:pt x="22960" y="85728"/>
                    <a:pt x="22369" y="85728"/>
                  </a:cubicBezTo>
                  <a:cubicBezTo>
                    <a:pt x="9751" y="85728"/>
                    <a:pt x="0" y="103775"/>
                    <a:pt x="18049" y="109012"/>
                  </a:cubicBezTo>
                  <a:cubicBezTo>
                    <a:pt x="22205" y="110221"/>
                    <a:pt x="25861" y="110693"/>
                    <a:pt x="29036" y="110693"/>
                  </a:cubicBezTo>
                  <a:cubicBezTo>
                    <a:pt x="40311" y="110693"/>
                    <a:pt x="45521" y="104744"/>
                    <a:pt x="45521" y="104744"/>
                  </a:cubicBezTo>
                  <a:lnTo>
                    <a:pt x="436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5"/>
            <p:cNvSpPr/>
            <p:nvPr/>
          </p:nvSpPr>
          <p:spPr>
            <a:xfrm>
              <a:off x="-374750" y="27274050"/>
              <a:ext cx="1138550" cy="2767325"/>
            </a:xfrm>
            <a:custGeom>
              <a:rect b="b" l="l" r="r" t="t"/>
              <a:pathLst>
                <a:path extrusionOk="0" h="110693" w="45542">
                  <a:moveTo>
                    <a:pt x="43700" y="0"/>
                  </a:moveTo>
                  <a:lnTo>
                    <a:pt x="13172" y="1841"/>
                  </a:lnTo>
                  <a:cubicBezTo>
                    <a:pt x="13172" y="1841"/>
                    <a:pt x="18675" y="46178"/>
                    <a:pt x="24157" y="85850"/>
                  </a:cubicBezTo>
                  <a:cubicBezTo>
                    <a:pt x="23557" y="85767"/>
                    <a:pt x="22961" y="85728"/>
                    <a:pt x="22370" y="85728"/>
                  </a:cubicBezTo>
                  <a:cubicBezTo>
                    <a:pt x="9769" y="85728"/>
                    <a:pt x="0" y="103775"/>
                    <a:pt x="18069" y="109012"/>
                  </a:cubicBezTo>
                  <a:cubicBezTo>
                    <a:pt x="22225" y="110221"/>
                    <a:pt x="25880" y="110693"/>
                    <a:pt x="29055" y="110693"/>
                  </a:cubicBezTo>
                  <a:cubicBezTo>
                    <a:pt x="40331" y="110693"/>
                    <a:pt x="45541" y="104744"/>
                    <a:pt x="45541" y="104744"/>
                  </a:cubicBezTo>
                  <a:lnTo>
                    <a:pt x="43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5"/>
            <p:cNvSpPr/>
            <p:nvPr/>
          </p:nvSpPr>
          <p:spPr>
            <a:xfrm>
              <a:off x="-5016375" y="24741750"/>
              <a:ext cx="7576100" cy="3777600"/>
            </a:xfrm>
            <a:custGeom>
              <a:rect b="b" l="l" r="r" t="t"/>
              <a:pathLst>
                <a:path extrusionOk="0" h="151104" w="303044">
                  <a:moveTo>
                    <a:pt x="143976" y="1"/>
                  </a:moveTo>
                  <a:lnTo>
                    <a:pt x="35382" y="15882"/>
                  </a:lnTo>
                  <a:cubicBezTo>
                    <a:pt x="35382" y="15882"/>
                    <a:pt x="0" y="148245"/>
                    <a:pt x="101271" y="148245"/>
                  </a:cubicBezTo>
                  <a:cubicBezTo>
                    <a:pt x="136376" y="148245"/>
                    <a:pt x="170965" y="151103"/>
                    <a:pt x="201230" y="151103"/>
                  </a:cubicBezTo>
                  <a:cubicBezTo>
                    <a:pt x="258272" y="151103"/>
                    <a:pt x="299950" y="140948"/>
                    <a:pt x="300756" y="82356"/>
                  </a:cubicBezTo>
                  <a:cubicBezTo>
                    <a:pt x="303044" y="50730"/>
                    <a:pt x="284762" y="27799"/>
                    <a:pt x="232097" y="27799"/>
                  </a:cubicBezTo>
                  <a:cubicBezTo>
                    <a:pt x="228875" y="27799"/>
                    <a:pt x="225524" y="27884"/>
                    <a:pt x="222042" y="28059"/>
                  </a:cubicBezTo>
                  <a:cubicBezTo>
                    <a:pt x="213508" y="28491"/>
                    <a:pt x="205961" y="28716"/>
                    <a:pt x="199273" y="28716"/>
                  </a:cubicBezTo>
                  <a:cubicBezTo>
                    <a:pt x="158637" y="28716"/>
                    <a:pt x="149725" y="20429"/>
                    <a:pt x="143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5"/>
            <p:cNvSpPr/>
            <p:nvPr/>
          </p:nvSpPr>
          <p:spPr>
            <a:xfrm>
              <a:off x="-3716500" y="24876200"/>
              <a:ext cx="1533200" cy="3574825"/>
            </a:xfrm>
            <a:custGeom>
              <a:rect b="b" l="l" r="r" t="t"/>
              <a:pathLst>
                <a:path extrusionOk="0" h="142993" w="61328">
                  <a:moveTo>
                    <a:pt x="55197" y="0"/>
                  </a:moveTo>
                  <a:lnTo>
                    <a:pt x="2616" y="7700"/>
                  </a:lnTo>
                  <a:cubicBezTo>
                    <a:pt x="796" y="47162"/>
                    <a:pt x="1" y="94742"/>
                    <a:pt x="3662" y="129141"/>
                  </a:cubicBezTo>
                  <a:cubicBezTo>
                    <a:pt x="14354" y="137573"/>
                    <a:pt x="29043" y="142888"/>
                    <a:pt x="49234" y="142888"/>
                  </a:cubicBezTo>
                  <a:cubicBezTo>
                    <a:pt x="49930" y="142884"/>
                    <a:pt x="50625" y="142882"/>
                    <a:pt x="51318" y="142882"/>
                  </a:cubicBezTo>
                  <a:cubicBezTo>
                    <a:pt x="54666" y="142882"/>
                    <a:pt x="57982" y="142923"/>
                    <a:pt x="61328" y="142992"/>
                  </a:cubicBezTo>
                  <a:cubicBezTo>
                    <a:pt x="49527" y="118595"/>
                    <a:pt x="51515" y="51535"/>
                    <a:pt x="55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5"/>
            <p:cNvSpPr/>
            <p:nvPr/>
          </p:nvSpPr>
          <p:spPr>
            <a:xfrm>
              <a:off x="-4333750" y="24881075"/>
              <a:ext cx="3355650" cy="1181500"/>
            </a:xfrm>
            <a:custGeom>
              <a:rect b="b" l="l" r="r" t="t"/>
              <a:pathLst>
                <a:path extrusionOk="0" h="47260" w="134226">
                  <a:moveTo>
                    <a:pt x="111774" y="1"/>
                  </a:moveTo>
                  <a:cubicBezTo>
                    <a:pt x="98759" y="1"/>
                    <a:pt x="81391" y="2211"/>
                    <a:pt x="63253" y="2211"/>
                  </a:cubicBezTo>
                  <a:cubicBezTo>
                    <a:pt x="45146" y="2211"/>
                    <a:pt x="29632" y="8"/>
                    <a:pt x="18500" y="8"/>
                  </a:cubicBezTo>
                  <a:cubicBezTo>
                    <a:pt x="6851" y="8"/>
                    <a:pt x="1" y="2421"/>
                    <a:pt x="1" y="12297"/>
                  </a:cubicBezTo>
                  <a:cubicBezTo>
                    <a:pt x="1" y="31588"/>
                    <a:pt x="30047" y="47260"/>
                    <a:pt x="67103" y="47260"/>
                  </a:cubicBezTo>
                  <a:cubicBezTo>
                    <a:pt x="104158" y="47260"/>
                    <a:pt x="134226" y="31588"/>
                    <a:pt x="134226" y="12297"/>
                  </a:cubicBezTo>
                  <a:cubicBezTo>
                    <a:pt x="134226" y="2416"/>
                    <a:pt x="125378" y="1"/>
                    <a:pt x="1117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5"/>
            <p:cNvSpPr/>
            <p:nvPr/>
          </p:nvSpPr>
          <p:spPr>
            <a:xfrm>
              <a:off x="-2372475" y="27593650"/>
              <a:ext cx="1138075" cy="2767400"/>
            </a:xfrm>
            <a:custGeom>
              <a:rect b="b" l="l" r="r" t="t"/>
              <a:pathLst>
                <a:path extrusionOk="0" h="110696" w="45523">
                  <a:moveTo>
                    <a:pt x="43681" y="0"/>
                  </a:moveTo>
                  <a:lnTo>
                    <a:pt x="13153" y="1842"/>
                  </a:lnTo>
                  <a:cubicBezTo>
                    <a:pt x="13153" y="1842"/>
                    <a:pt x="18656" y="46200"/>
                    <a:pt x="24138" y="85850"/>
                  </a:cubicBezTo>
                  <a:cubicBezTo>
                    <a:pt x="23538" y="85768"/>
                    <a:pt x="22941" y="85728"/>
                    <a:pt x="22351" y="85728"/>
                  </a:cubicBezTo>
                  <a:cubicBezTo>
                    <a:pt x="9751" y="85728"/>
                    <a:pt x="1" y="103776"/>
                    <a:pt x="18049" y="109012"/>
                  </a:cubicBezTo>
                  <a:cubicBezTo>
                    <a:pt x="22212" y="110224"/>
                    <a:pt x="25873" y="110696"/>
                    <a:pt x="29052" y="110696"/>
                  </a:cubicBezTo>
                  <a:cubicBezTo>
                    <a:pt x="40317" y="110696"/>
                    <a:pt x="45522" y="104765"/>
                    <a:pt x="45522" y="104765"/>
                  </a:cubicBezTo>
                  <a:lnTo>
                    <a:pt x="436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5"/>
            <p:cNvSpPr/>
            <p:nvPr/>
          </p:nvSpPr>
          <p:spPr>
            <a:xfrm>
              <a:off x="997825" y="27593650"/>
              <a:ext cx="1138550" cy="2767400"/>
            </a:xfrm>
            <a:custGeom>
              <a:rect b="b" l="l" r="r" t="t"/>
              <a:pathLst>
                <a:path extrusionOk="0" h="110696" w="45542">
                  <a:moveTo>
                    <a:pt x="43701" y="0"/>
                  </a:moveTo>
                  <a:lnTo>
                    <a:pt x="13173" y="1842"/>
                  </a:lnTo>
                  <a:cubicBezTo>
                    <a:pt x="13173" y="1842"/>
                    <a:pt x="18676" y="46200"/>
                    <a:pt x="24158" y="85850"/>
                  </a:cubicBezTo>
                  <a:cubicBezTo>
                    <a:pt x="23558" y="85768"/>
                    <a:pt x="22961" y="85728"/>
                    <a:pt x="22371" y="85728"/>
                  </a:cubicBezTo>
                  <a:cubicBezTo>
                    <a:pt x="9769" y="85728"/>
                    <a:pt x="1" y="103776"/>
                    <a:pt x="18069" y="109012"/>
                  </a:cubicBezTo>
                  <a:cubicBezTo>
                    <a:pt x="22232" y="110224"/>
                    <a:pt x="25893" y="110696"/>
                    <a:pt x="29072" y="110696"/>
                  </a:cubicBezTo>
                  <a:cubicBezTo>
                    <a:pt x="40336" y="110696"/>
                    <a:pt x="45542" y="104765"/>
                    <a:pt x="45542" y="104765"/>
                  </a:cubicBezTo>
                  <a:lnTo>
                    <a:pt x="43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5"/>
            <p:cNvSpPr/>
            <p:nvPr/>
          </p:nvSpPr>
          <p:spPr>
            <a:xfrm>
              <a:off x="-3449725" y="26015475"/>
              <a:ext cx="583275" cy="583275"/>
            </a:xfrm>
            <a:custGeom>
              <a:rect b="b" l="l" r="r" t="t"/>
              <a:pathLst>
                <a:path extrusionOk="0" h="23331" w="23331">
                  <a:moveTo>
                    <a:pt x="11655" y="1"/>
                  </a:moveTo>
                  <a:cubicBezTo>
                    <a:pt x="5232" y="1"/>
                    <a:pt x="1" y="5232"/>
                    <a:pt x="1" y="11655"/>
                  </a:cubicBezTo>
                  <a:cubicBezTo>
                    <a:pt x="1" y="18100"/>
                    <a:pt x="5232" y="23331"/>
                    <a:pt x="11655" y="23331"/>
                  </a:cubicBezTo>
                  <a:cubicBezTo>
                    <a:pt x="18100" y="23331"/>
                    <a:pt x="23330" y="18100"/>
                    <a:pt x="23330" y="11655"/>
                  </a:cubicBezTo>
                  <a:cubicBezTo>
                    <a:pt x="23330" y="5232"/>
                    <a:pt x="18100" y="1"/>
                    <a:pt x="116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5"/>
            <p:cNvSpPr/>
            <p:nvPr/>
          </p:nvSpPr>
          <p:spPr>
            <a:xfrm>
              <a:off x="-3225850" y="25812525"/>
              <a:ext cx="206125" cy="448825"/>
            </a:xfrm>
            <a:custGeom>
              <a:rect b="b" l="l" r="r" t="t"/>
              <a:pathLst>
                <a:path extrusionOk="0" h="17953" w="8245">
                  <a:moveTo>
                    <a:pt x="252" y="0"/>
                  </a:moveTo>
                  <a:cubicBezTo>
                    <a:pt x="106" y="0"/>
                    <a:pt x="1" y="105"/>
                    <a:pt x="1" y="252"/>
                  </a:cubicBezTo>
                  <a:lnTo>
                    <a:pt x="1" y="17723"/>
                  </a:lnTo>
                  <a:cubicBezTo>
                    <a:pt x="1" y="17848"/>
                    <a:pt x="106" y="17953"/>
                    <a:pt x="252" y="17953"/>
                  </a:cubicBezTo>
                  <a:lnTo>
                    <a:pt x="8015" y="17953"/>
                  </a:lnTo>
                  <a:cubicBezTo>
                    <a:pt x="8140" y="17953"/>
                    <a:pt x="8245" y="17848"/>
                    <a:pt x="8245" y="17723"/>
                  </a:cubicBezTo>
                  <a:lnTo>
                    <a:pt x="8245" y="252"/>
                  </a:lnTo>
                  <a:cubicBezTo>
                    <a:pt x="8245" y="105"/>
                    <a:pt x="8140" y="0"/>
                    <a:pt x="80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5"/>
            <p:cNvSpPr/>
            <p:nvPr/>
          </p:nvSpPr>
          <p:spPr>
            <a:xfrm>
              <a:off x="-4079000" y="24078475"/>
              <a:ext cx="25" cy="25"/>
            </a:xfrm>
            <a:custGeom>
              <a:rect b="b" l="l" r="r" t="t"/>
              <a:pathLst>
                <a:path extrusionOk="0" h="1" w="1">
                  <a:moveTo>
                    <a:pt x="1" y="1"/>
                  </a:move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5"/>
            <p:cNvSpPr/>
            <p:nvPr/>
          </p:nvSpPr>
          <p:spPr>
            <a:xfrm>
              <a:off x="-4123975" y="23415725"/>
              <a:ext cx="2836725" cy="2191075"/>
            </a:xfrm>
            <a:custGeom>
              <a:rect b="b" l="l" r="r" t="t"/>
              <a:pathLst>
                <a:path extrusionOk="0" h="87643" w="113469">
                  <a:moveTo>
                    <a:pt x="113469" y="0"/>
                  </a:moveTo>
                  <a:lnTo>
                    <a:pt x="983" y="1863"/>
                  </a:lnTo>
                  <a:lnTo>
                    <a:pt x="0" y="72292"/>
                  </a:lnTo>
                  <a:cubicBezTo>
                    <a:pt x="10856" y="83147"/>
                    <a:pt x="31775" y="87643"/>
                    <a:pt x="52830" y="87643"/>
                  </a:cubicBezTo>
                  <a:cubicBezTo>
                    <a:pt x="79701" y="87643"/>
                    <a:pt x="106794" y="80320"/>
                    <a:pt x="113469" y="69551"/>
                  </a:cubicBezTo>
                  <a:lnTo>
                    <a:pt x="1134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5"/>
            <p:cNvSpPr/>
            <p:nvPr/>
          </p:nvSpPr>
          <p:spPr>
            <a:xfrm>
              <a:off x="-563300" y="26023325"/>
              <a:ext cx="472900" cy="30375"/>
            </a:xfrm>
            <a:custGeom>
              <a:rect b="b" l="l" r="r" t="t"/>
              <a:pathLst>
                <a:path extrusionOk="0" h="1215" w="18916">
                  <a:moveTo>
                    <a:pt x="0" y="1"/>
                  </a:moveTo>
                  <a:lnTo>
                    <a:pt x="18915"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5"/>
            <p:cNvSpPr/>
            <p:nvPr/>
          </p:nvSpPr>
          <p:spPr>
            <a:xfrm>
              <a:off x="-567500" y="25768506"/>
              <a:ext cx="479700" cy="132350"/>
            </a:xfrm>
            <a:custGeom>
              <a:rect b="b" l="l" r="r" t="t"/>
              <a:pathLst>
                <a:path extrusionOk="0" h="5294" w="19188">
                  <a:moveTo>
                    <a:pt x="273" y="0"/>
                  </a:moveTo>
                  <a:lnTo>
                    <a:pt x="1" y="4080"/>
                  </a:lnTo>
                  <a:lnTo>
                    <a:pt x="18937" y="5294"/>
                  </a:lnTo>
                  <a:lnTo>
                    <a:pt x="19188" y="1235"/>
                  </a:lnTo>
                  <a:lnTo>
                    <a:pt x="2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5"/>
            <p:cNvSpPr/>
            <p:nvPr/>
          </p:nvSpPr>
          <p:spPr>
            <a:xfrm>
              <a:off x="-929475" y="26343450"/>
              <a:ext cx="579600" cy="30375"/>
            </a:xfrm>
            <a:custGeom>
              <a:rect b="b" l="l" r="r" t="t"/>
              <a:pathLst>
                <a:path extrusionOk="0" h="1215" w="23184">
                  <a:moveTo>
                    <a:pt x="1" y="1"/>
                  </a:moveTo>
                  <a:lnTo>
                    <a:pt x="23184"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5"/>
            <p:cNvSpPr/>
            <p:nvPr/>
          </p:nvSpPr>
          <p:spPr>
            <a:xfrm>
              <a:off x="-932600" y="26088631"/>
              <a:ext cx="584300" cy="132375"/>
            </a:xfrm>
            <a:custGeom>
              <a:rect b="b" l="l" r="r" t="t"/>
              <a:pathLst>
                <a:path extrusionOk="0" h="5295" w="23372">
                  <a:moveTo>
                    <a:pt x="209" y="0"/>
                  </a:moveTo>
                  <a:lnTo>
                    <a:pt x="0" y="4081"/>
                  </a:lnTo>
                  <a:lnTo>
                    <a:pt x="23162" y="5294"/>
                  </a:lnTo>
                  <a:lnTo>
                    <a:pt x="23372" y="1235"/>
                  </a:lnTo>
                  <a:lnTo>
                    <a:pt x="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5"/>
            <p:cNvSpPr/>
            <p:nvPr/>
          </p:nvSpPr>
          <p:spPr>
            <a:xfrm>
              <a:off x="-685200" y="26602400"/>
              <a:ext cx="503250" cy="30875"/>
            </a:xfrm>
            <a:custGeom>
              <a:rect b="b" l="l" r="r" t="t"/>
              <a:pathLst>
                <a:path extrusionOk="0" h="1235" w="20130">
                  <a:moveTo>
                    <a:pt x="1" y="1235"/>
                  </a:moveTo>
                  <a:lnTo>
                    <a:pt x="20129"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5"/>
            <p:cNvSpPr/>
            <p:nvPr/>
          </p:nvSpPr>
          <p:spPr>
            <a:xfrm>
              <a:off x="-688850" y="26553225"/>
              <a:ext cx="509525" cy="132350"/>
            </a:xfrm>
            <a:custGeom>
              <a:rect b="b" l="l" r="r" t="t"/>
              <a:pathLst>
                <a:path extrusionOk="0" h="5294" w="20381">
                  <a:moveTo>
                    <a:pt x="20129" y="0"/>
                  </a:moveTo>
                  <a:lnTo>
                    <a:pt x="0" y="1214"/>
                  </a:lnTo>
                  <a:lnTo>
                    <a:pt x="252" y="5294"/>
                  </a:lnTo>
                  <a:lnTo>
                    <a:pt x="20380" y="406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5"/>
            <p:cNvSpPr/>
            <p:nvPr/>
          </p:nvSpPr>
          <p:spPr>
            <a:xfrm>
              <a:off x="580700" y="26023325"/>
              <a:ext cx="472375" cy="30375"/>
            </a:xfrm>
            <a:custGeom>
              <a:rect b="b" l="l" r="r" t="t"/>
              <a:pathLst>
                <a:path extrusionOk="0" h="1215" w="18895">
                  <a:moveTo>
                    <a:pt x="0" y="1"/>
                  </a:moveTo>
                  <a:lnTo>
                    <a:pt x="18894"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5"/>
            <p:cNvSpPr/>
            <p:nvPr/>
          </p:nvSpPr>
          <p:spPr>
            <a:xfrm>
              <a:off x="576500" y="25769031"/>
              <a:ext cx="479700" cy="132350"/>
            </a:xfrm>
            <a:custGeom>
              <a:rect b="b" l="l" r="r" t="t"/>
              <a:pathLst>
                <a:path extrusionOk="0" h="5294" w="19188">
                  <a:moveTo>
                    <a:pt x="252" y="0"/>
                  </a:moveTo>
                  <a:lnTo>
                    <a:pt x="1" y="4059"/>
                  </a:lnTo>
                  <a:lnTo>
                    <a:pt x="18916" y="5294"/>
                  </a:lnTo>
                  <a:lnTo>
                    <a:pt x="19188" y="1214"/>
                  </a:lnTo>
                  <a:lnTo>
                    <a:pt x="2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5"/>
            <p:cNvSpPr/>
            <p:nvPr/>
          </p:nvSpPr>
          <p:spPr>
            <a:xfrm>
              <a:off x="214525" y="26343450"/>
              <a:ext cx="579075" cy="30375"/>
            </a:xfrm>
            <a:custGeom>
              <a:rect b="b" l="l" r="r" t="t"/>
              <a:pathLst>
                <a:path extrusionOk="0" h="1215" w="23163">
                  <a:moveTo>
                    <a:pt x="1" y="1"/>
                  </a:moveTo>
                  <a:lnTo>
                    <a:pt x="23163"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5"/>
            <p:cNvSpPr/>
            <p:nvPr/>
          </p:nvSpPr>
          <p:spPr>
            <a:xfrm>
              <a:off x="210875" y="26089156"/>
              <a:ext cx="584825" cy="132350"/>
            </a:xfrm>
            <a:custGeom>
              <a:rect b="b" l="l" r="r" t="t"/>
              <a:pathLst>
                <a:path extrusionOk="0" h="5294" w="23393">
                  <a:moveTo>
                    <a:pt x="230" y="0"/>
                  </a:moveTo>
                  <a:lnTo>
                    <a:pt x="0" y="4080"/>
                  </a:lnTo>
                  <a:lnTo>
                    <a:pt x="23183" y="5294"/>
                  </a:lnTo>
                  <a:lnTo>
                    <a:pt x="23393" y="1214"/>
                  </a:lnTo>
                  <a:lnTo>
                    <a:pt x="2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5"/>
            <p:cNvSpPr/>
            <p:nvPr/>
          </p:nvSpPr>
          <p:spPr>
            <a:xfrm>
              <a:off x="458275" y="26602400"/>
              <a:ext cx="503250" cy="30875"/>
            </a:xfrm>
            <a:custGeom>
              <a:rect b="b" l="l" r="r" t="t"/>
              <a:pathLst>
                <a:path extrusionOk="0" h="1235" w="20130">
                  <a:moveTo>
                    <a:pt x="1" y="1235"/>
                  </a:moveTo>
                  <a:lnTo>
                    <a:pt x="20129"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5"/>
            <p:cNvSpPr/>
            <p:nvPr/>
          </p:nvSpPr>
          <p:spPr>
            <a:xfrm>
              <a:off x="455675" y="26349656"/>
              <a:ext cx="509500" cy="132350"/>
            </a:xfrm>
            <a:custGeom>
              <a:rect b="b" l="l" r="r" t="t"/>
              <a:pathLst>
                <a:path extrusionOk="0" h="5294" w="20380">
                  <a:moveTo>
                    <a:pt x="20129" y="0"/>
                  </a:moveTo>
                  <a:lnTo>
                    <a:pt x="0" y="1214"/>
                  </a:lnTo>
                  <a:lnTo>
                    <a:pt x="251" y="5294"/>
                  </a:lnTo>
                  <a:lnTo>
                    <a:pt x="20380" y="406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5"/>
            <p:cNvSpPr/>
            <p:nvPr/>
          </p:nvSpPr>
          <p:spPr>
            <a:xfrm>
              <a:off x="1465225" y="26343450"/>
              <a:ext cx="472900" cy="30375"/>
            </a:xfrm>
            <a:custGeom>
              <a:rect b="b" l="l" r="r" t="t"/>
              <a:pathLst>
                <a:path extrusionOk="0" h="1215" w="18916">
                  <a:moveTo>
                    <a:pt x="1" y="1"/>
                  </a:moveTo>
                  <a:lnTo>
                    <a:pt x="18916"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5"/>
            <p:cNvSpPr/>
            <p:nvPr/>
          </p:nvSpPr>
          <p:spPr>
            <a:xfrm>
              <a:off x="1461050" y="26089156"/>
              <a:ext cx="479700" cy="132350"/>
            </a:xfrm>
            <a:custGeom>
              <a:rect b="b" l="l" r="r" t="t"/>
              <a:pathLst>
                <a:path extrusionOk="0" h="5294" w="19188">
                  <a:moveTo>
                    <a:pt x="273" y="0"/>
                  </a:moveTo>
                  <a:lnTo>
                    <a:pt x="1" y="4060"/>
                  </a:lnTo>
                  <a:lnTo>
                    <a:pt x="18915" y="5294"/>
                  </a:lnTo>
                  <a:lnTo>
                    <a:pt x="19187" y="1214"/>
                  </a:lnTo>
                  <a:lnTo>
                    <a:pt x="2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5"/>
            <p:cNvSpPr/>
            <p:nvPr/>
          </p:nvSpPr>
          <p:spPr>
            <a:xfrm>
              <a:off x="1099075" y="26664125"/>
              <a:ext cx="579075" cy="29825"/>
            </a:xfrm>
            <a:custGeom>
              <a:rect b="b" l="l" r="r" t="t"/>
              <a:pathLst>
                <a:path extrusionOk="0" h="1193" w="23163">
                  <a:moveTo>
                    <a:pt x="0" y="0"/>
                  </a:moveTo>
                  <a:lnTo>
                    <a:pt x="23163"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5"/>
            <p:cNvSpPr/>
            <p:nvPr/>
          </p:nvSpPr>
          <p:spPr>
            <a:xfrm>
              <a:off x="1095925" y="26409281"/>
              <a:ext cx="584325" cy="132375"/>
            </a:xfrm>
            <a:custGeom>
              <a:rect b="b" l="l" r="r" t="t"/>
              <a:pathLst>
                <a:path extrusionOk="0" h="5295" w="23373">
                  <a:moveTo>
                    <a:pt x="210" y="1"/>
                  </a:moveTo>
                  <a:lnTo>
                    <a:pt x="1" y="4081"/>
                  </a:lnTo>
                  <a:lnTo>
                    <a:pt x="23163" y="5294"/>
                  </a:lnTo>
                  <a:lnTo>
                    <a:pt x="23373" y="1214"/>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5"/>
            <p:cNvSpPr/>
            <p:nvPr/>
          </p:nvSpPr>
          <p:spPr>
            <a:xfrm>
              <a:off x="1342825" y="26923050"/>
              <a:ext cx="503775" cy="30875"/>
            </a:xfrm>
            <a:custGeom>
              <a:rect b="b" l="l" r="r" t="t"/>
              <a:pathLst>
                <a:path extrusionOk="0" h="1235" w="20151">
                  <a:moveTo>
                    <a:pt x="1" y="1235"/>
                  </a:moveTo>
                  <a:lnTo>
                    <a:pt x="20150"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5"/>
            <p:cNvSpPr/>
            <p:nvPr/>
          </p:nvSpPr>
          <p:spPr>
            <a:xfrm>
              <a:off x="1339700" y="26669256"/>
              <a:ext cx="509500" cy="132375"/>
            </a:xfrm>
            <a:custGeom>
              <a:rect b="b" l="l" r="r" t="t"/>
              <a:pathLst>
                <a:path extrusionOk="0" h="5295" w="20380">
                  <a:moveTo>
                    <a:pt x="20129" y="1"/>
                  </a:moveTo>
                  <a:lnTo>
                    <a:pt x="0" y="1235"/>
                  </a:lnTo>
                  <a:lnTo>
                    <a:pt x="251" y="5294"/>
                  </a:lnTo>
                  <a:lnTo>
                    <a:pt x="20380" y="4081"/>
                  </a:lnTo>
                  <a:lnTo>
                    <a:pt x="20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5"/>
            <p:cNvSpPr/>
            <p:nvPr/>
          </p:nvSpPr>
          <p:spPr>
            <a:xfrm>
              <a:off x="1328175" y="27243175"/>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5"/>
            <p:cNvSpPr/>
            <p:nvPr/>
          </p:nvSpPr>
          <p:spPr>
            <a:xfrm>
              <a:off x="1324000" y="26988856"/>
              <a:ext cx="479175" cy="132375"/>
            </a:xfrm>
            <a:custGeom>
              <a:rect b="b" l="l" r="r" t="t"/>
              <a:pathLst>
                <a:path extrusionOk="0" h="5295" w="19167">
                  <a:moveTo>
                    <a:pt x="252" y="1"/>
                  </a:moveTo>
                  <a:lnTo>
                    <a:pt x="1" y="4081"/>
                  </a:lnTo>
                  <a:lnTo>
                    <a:pt x="18915" y="5295"/>
                  </a:lnTo>
                  <a:lnTo>
                    <a:pt x="19167" y="1235"/>
                  </a:lnTo>
                  <a:lnTo>
                    <a:pt x="2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5"/>
            <p:cNvSpPr/>
            <p:nvPr/>
          </p:nvSpPr>
          <p:spPr>
            <a:xfrm>
              <a:off x="961500" y="27563825"/>
              <a:ext cx="579600" cy="29850"/>
            </a:xfrm>
            <a:custGeom>
              <a:rect b="b" l="l" r="r" t="t"/>
              <a:pathLst>
                <a:path extrusionOk="0" h="1194" w="23184">
                  <a:moveTo>
                    <a:pt x="0" y="1"/>
                  </a:moveTo>
                  <a:lnTo>
                    <a:pt x="23184"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5"/>
            <p:cNvSpPr/>
            <p:nvPr/>
          </p:nvSpPr>
          <p:spPr>
            <a:xfrm>
              <a:off x="958350" y="27309006"/>
              <a:ext cx="585375" cy="132350"/>
            </a:xfrm>
            <a:custGeom>
              <a:rect b="b" l="l" r="r" t="t"/>
              <a:pathLst>
                <a:path extrusionOk="0" h="5294" w="23415">
                  <a:moveTo>
                    <a:pt x="210" y="0"/>
                  </a:moveTo>
                  <a:lnTo>
                    <a:pt x="1" y="4080"/>
                  </a:lnTo>
                  <a:lnTo>
                    <a:pt x="23184" y="5294"/>
                  </a:lnTo>
                  <a:lnTo>
                    <a:pt x="23414"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5"/>
            <p:cNvSpPr/>
            <p:nvPr/>
          </p:nvSpPr>
          <p:spPr>
            <a:xfrm>
              <a:off x="1205775" y="27822750"/>
              <a:ext cx="503250" cy="30375"/>
            </a:xfrm>
            <a:custGeom>
              <a:rect b="b" l="l" r="r" t="t"/>
              <a:pathLst>
                <a:path extrusionOk="0" h="1215" w="20130">
                  <a:moveTo>
                    <a:pt x="1" y="1215"/>
                  </a:moveTo>
                  <a:lnTo>
                    <a:pt x="20129"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5"/>
            <p:cNvSpPr/>
            <p:nvPr/>
          </p:nvSpPr>
          <p:spPr>
            <a:xfrm>
              <a:off x="1202125" y="27568981"/>
              <a:ext cx="509500" cy="132350"/>
            </a:xfrm>
            <a:custGeom>
              <a:rect b="b" l="l" r="r" t="t"/>
              <a:pathLst>
                <a:path extrusionOk="0" h="5294" w="20380">
                  <a:moveTo>
                    <a:pt x="20129" y="0"/>
                  </a:moveTo>
                  <a:lnTo>
                    <a:pt x="0" y="1235"/>
                  </a:lnTo>
                  <a:lnTo>
                    <a:pt x="251" y="5294"/>
                  </a:lnTo>
                  <a:lnTo>
                    <a:pt x="20380" y="408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5"/>
            <p:cNvSpPr/>
            <p:nvPr/>
          </p:nvSpPr>
          <p:spPr>
            <a:xfrm>
              <a:off x="473975" y="27655375"/>
              <a:ext cx="472900" cy="29825"/>
            </a:xfrm>
            <a:custGeom>
              <a:rect b="b" l="l" r="r" t="t"/>
              <a:pathLst>
                <a:path extrusionOk="0" h="1193" w="18916">
                  <a:moveTo>
                    <a:pt x="1" y="0"/>
                  </a:moveTo>
                  <a:lnTo>
                    <a:pt x="18916"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5"/>
            <p:cNvSpPr/>
            <p:nvPr/>
          </p:nvSpPr>
          <p:spPr>
            <a:xfrm>
              <a:off x="469800" y="27400531"/>
              <a:ext cx="479700" cy="132375"/>
            </a:xfrm>
            <a:custGeom>
              <a:rect b="b" l="l" r="r" t="t"/>
              <a:pathLst>
                <a:path extrusionOk="0" h="5295" w="19188">
                  <a:moveTo>
                    <a:pt x="272" y="1"/>
                  </a:moveTo>
                  <a:lnTo>
                    <a:pt x="0" y="4081"/>
                  </a:lnTo>
                  <a:lnTo>
                    <a:pt x="18936" y="5295"/>
                  </a:lnTo>
                  <a:lnTo>
                    <a:pt x="19187" y="1214"/>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5"/>
            <p:cNvSpPr/>
            <p:nvPr/>
          </p:nvSpPr>
          <p:spPr>
            <a:xfrm>
              <a:off x="107825" y="27974975"/>
              <a:ext cx="579075" cy="30900"/>
            </a:xfrm>
            <a:custGeom>
              <a:rect b="b" l="l" r="r" t="t"/>
              <a:pathLst>
                <a:path extrusionOk="0" h="1236" w="23163">
                  <a:moveTo>
                    <a:pt x="0" y="1"/>
                  </a:moveTo>
                  <a:lnTo>
                    <a:pt x="2316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5"/>
            <p:cNvSpPr/>
            <p:nvPr/>
          </p:nvSpPr>
          <p:spPr>
            <a:xfrm>
              <a:off x="104675" y="27720681"/>
              <a:ext cx="585375" cy="132350"/>
            </a:xfrm>
            <a:custGeom>
              <a:rect b="b" l="l" r="r" t="t"/>
              <a:pathLst>
                <a:path extrusionOk="0" h="5294" w="23415">
                  <a:moveTo>
                    <a:pt x="210" y="0"/>
                  </a:moveTo>
                  <a:lnTo>
                    <a:pt x="1" y="4080"/>
                  </a:lnTo>
                  <a:lnTo>
                    <a:pt x="23184" y="5294"/>
                  </a:lnTo>
                  <a:lnTo>
                    <a:pt x="23414"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5"/>
            <p:cNvSpPr/>
            <p:nvPr/>
          </p:nvSpPr>
          <p:spPr>
            <a:xfrm>
              <a:off x="351575" y="28234425"/>
              <a:ext cx="503750" cy="30900"/>
            </a:xfrm>
            <a:custGeom>
              <a:rect b="b" l="l" r="r" t="t"/>
              <a:pathLst>
                <a:path extrusionOk="0" h="1236" w="20150">
                  <a:moveTo>
                    <a:pt x="1" y="1235"/>
                  </a:moveTo>
                  <a:lnTo>
                    <a:pt x="20150"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5"/>
            <p:cNvSpPr/>
            <p:nvPr/>
          </p:nvSpPr>
          <p:spPr>
            <a:xfrm>
              <a:off x="348425" y="27981181"/>
              <a:ext cx="509525" cy="132350"/>
            </a:xfrm>
            <a:custGeom>
              <a:rect b="b" l="l" r="r" t="t"/>
              <a:pathLst>
                <a:path extrusionOk="0" h="5294" w="20381">
                  <a:moveTo>
                    <a:pt x="20129" y="0"/>
                  </a:moveTo>
                  <a:lnTo>
                    <a:pt x="1" y="1214"/>
                  </a:lnTo>
                  <a:lnTo>
                    <a:pt x="252" y="5294"/>
                  </a:lnTo>
                  <a:lnTo>
                    <a:pt x="20381"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5"/>
            <p:cNvSpPr/>
            <p:nvPr/>
          </p:nvSpPr>
          <p:spPr>
            <a:xfrm>
              <a:off x="-868275" y="27578475"/>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5"/>
            <p:cNvSpPr/>
            <p:nvPr/>
          </p:nvSpPr>
          <p:spPr>
            <a:xfrm>
              <a:off x="-872450" y="27528250"/>
              <a:ext cx="479700" cy="132375"/>
            </a:xfrm>
            <a:custGeom>
              <a:rect b="b" l="l" r="r" t="t"/>
              <a:pathLst>
                <a:path extrusionOk="0" h="5295" w="19188">
                  <a:moveTo>
                    <a:pt x="272" y="1"/>
                  </a:moveTo>
                  <a:lnTo>
                    <a:pt x="0" y="4060"/>
                  </a:lnTo>
                  <a:lnTo>
                    <a:pt x="18915" y="5295"/>
                  </a:lnTo>
                  <a:lnTo>
                    <a:pt x="19187" y="1215"/>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5"/>
            <p:cNvSpPr/>
            <p:nvPr/>
          </p:nvSpPr>
          <p:spPr>
            <a:xfrm>
              <a:off x="-1234425" y="27899125"/>
              <a:ext cx="579600" cy="30375"/>
            </a:xfrm>
            <a:custGeom>
              <a:rect b="b" l="l" r="r" t="t"/>
              <a:pathLst>
                <a:path extrusionOk="0" h="1215" w="23184">
                  <a:moveTo>
                    <a:pt x="0" y="1"/>
                  </a:moveTo>
                  <a:lnTo>
                    <a:pt x="23183"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5"/>
            <p:cNvSpPr/>
            <p:nvPr/>
          </p:nvSpPr>
          <p:spPr>
            <a:xfrm>
              <a:off x="-1237575" y="27848400"/>
              <a:ext cx="584325" cy="132350"/>
            </a:xfrm>
            <a:custGeom>
              <a:rect b="b" l="l" r="r" t="t"/>
              <a:pathLst>
                <a:path extrusionOk="0" h="5294" w="23373">
                  <a:moveTo>
                    <a:pt x="210" y="0"/>
                  </a:moveTo>
                  <a:lnTo>
                    <a:pt x="1" y="4080"/>
                  </a:lnTo>
                  <a:lnTo>
                    <a:pt x="23163" y="5294"/>
                  </a:lnTo>
                  <a:lnTo>
                    <a:pt x="23372"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5"/>
            <p:cNvSpPr/>
            <p:nvPr/>
          </p:nvSpPr>
          <p:spPr>
            <a:xfrm>
              <a:off x="-990150" y="28158050"/>
              <a:ext cx="502725" cy="30900"/>
            </a:xfrm>
            <a:custGeom>
              <a:rect b="b" l="l" r="r" t="t"/>
              <a:pathLst>
                <a:path extrusionOk="0" h="1236" w="20109">
                  <a:moveTo>
                    <a:pt x="0" y="1235"/>
                  </a:moveTo>
                  <a:lnTo>
                    <a:pt x="20108"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5"/>
            <p:cNvSpPr/>
            <p:nvPr/>
          </p:nvSpPr>
          <p:spPr>
            <a:xfrm>
              <a:off x="-993300" y="28108900"/>
              <a:ext cx="509525" cy="132350"/>
            </a:xfrm>
            <a:custGeom>
              <a:rect b="b" l="l" r="r" t="t"/>
              <a:pathLst>
                <a:path extrusionOk="0" h="5294" w="20381">
                  <a:moveTo>
                    <a:pt x="20129" y="0"/>
                  </a:moveTo>
                  <a:lnTo>
                    <a:pt x="1" y="1214"/>
                  </a:lnTo>
                  <a:lnTo>
                    <a:pt x="252" y="5294"/>
                  </a:lnTo>
                  <a:lnTo>
                    <a:pt x="20381"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5"/>
            <p:cNvSpPr/>
            <p:nvPr/>
          </p:nvSpPr>
          <p:spPr>
            <a:xfrm>
              <a:off x="-60100" y="26846150"/>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5"/>
            <p:cNvSpPr/>
            <p:nvPr/>
          </p:nvSpPr>
          <p:spPr>
            <a:xfrm>
              <a:off x="-64275" y="26795400"/>
              <a:ext cx="479700" cy="132375"/>
            </a:xfrm>
            <a:custGeom>
              <a:rect b="b" l="l" r="r" t="t"/>
              <a:pathLst>
                <a:path extrusionOk="0" h="5295" w="19188">
                  <a:moveTo>
                    <a:pt x="251" y="1"/>
                  </a:moveTo>
                  <a:lnTo>
                    <a:pt x="0" y="4081"/>
                  </a:lnTo>
                  <a:lnTo>
                    <a:pt x="18915" y="5295"/>
                  </a:lnTo>
                  <a:lnTo>
                    <a:pt x="19187" y="1235"/>
                  </a:lnTo>
                  <a:lnTo>
                    <a:pt x="2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5"/>
            <p:cNvSpPr/>
            <p:nvPr/>
          </p:nvSpPr>
          <p:spPr>
            <a:xfrm>
              <a:off x="-426250" y="27166800"/>
              <a:ext cx="579600" cy="30900"/>
            </a:xfrm>
            <a:custGeom>
              <a:rect b="b" l="l" r="r" t="t"/>
              <a:pathLst>
                <a:path extrusionOk="0" h="1236" w="23184">
                  <a:moveTo>
                    <a:pt x="0" y="1"/>
                  </a:moveTo>
                  <a:lnTo>
                    <a:pt x="2318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5"/>
            <p:cNvSpPr/>
            <p:nvPr/>
          </p:nvSpPr>
          <p:spPr>
            <a:xfrm>
              <a:off x="-428875" y="27116600"/>
              <a:ext cx="584325" cy="132350"/>
            </a:xfrm>
            <a:custGeom>
              <a:rect b="b" l="l" r="r" t="t"/>
              <a:pathLst>
                <a:path extrusionOk="0" h="5294" w="23373">
                  <a:moveTo>
                    <a:pt x="210" y="0"/>
                  </a:moveTo>
                  <a:lnTo>
                    <a:pt x="0" y="4059"/>
                  </a:lnTo>
                  <a:lnTo>
                    <a:pt x="23163" y="5294"/>
                  </a:lnTo>
                  <a:lnTo>
                    <a:pt x="23372"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5"/>
            <p:cNvSpPr/>
            <p:nvPr/>
          </p:nvSpPr>
          <p:spPr>
            <a:xfrm>
              <a:off x="-181975" y="27426250"/>
              <a:ext cx="502725" cy="30375"/>
            </a:xfrm>
            <a:custGeom>
              <a:rect b="b" l="l" r="r" t="t"/>
              <a:pathLst>
                <a:path extrusionOk="0" h="1215" w="20109">
                  <a:moveTo>
                    <a:pt x="0" y="1214"/>
                  </a:moveTo>
                  <a:lnTo>
                    <a:pt x="20108"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5"/>
            <p:cNvSpPr/>
            <p:nvPr/>
          </p:nvSpPr>
          <p:spPr>
            <a:xfrm>
              <a:off x="-185125" y="27376575"/>
              <a:ext cx="509525" cy="132350"/>
            </a:xfrm>
            <a:custGeom>
              <a:rect b="b" l="l" r="r" t="t"/>
              <a:pathLst>
                <a:path extrusionOk="0" h="5294" w="20381">
                  <a:moveTo>
                    <a:pt x="20129" y="0"/>
                  </a:moveTo>
                  <a:lnTo>
                    <a:pt x="1" y="1214"/>
                  </a:lnTo>
                  <a:lnTo>
                    <a:pt x="252" y="5294"/>
                  </a:lnTo>
                  <a:lnTo>
                    <a:pt x="20380"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5"/>
            <p:cNvSpPr/>
            <p:nvPr/>
          </p:nvSpPr>
          <p:spPr>
            <a:xfrm>
              <a:off x="-1600075" y="26846150"/>
              <a:ext cx="472900" cy="30875"/>
            </a:xfrm>
            <a:custGeom>
              <a:rect b="b" l="l" r="r" t="t"/>
              <a:pathLst>
                <a:path extrusionOk="0" h="1235" w="18916">
                  <a:moveTo>
                    <a:pt x="1" y="1"/>
                  </a:moveTo>
                  <a:lnTo>
                    <a:pt x="1891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5"/>
            <p:cNvSpPr/>
            <p:nvPr/>
          </p:nvSpPr>
          <p:spPr>
            <a:xfrm>
              <a:off x="-1604775" y="26795925"/>
              <a:ext cx="479700" cy="132375"/>
            </a:xfrm>
            <a:custGeom>
              <a:rect b="b" l="l" r="r" t="t"/>
              <a:pathLst>
                <a:path extrusionOk="0" h="5295" w="19188">
                  <a:moveTo>
                    <a:pt x="272" y="1"/>
                  </a:moveTo>
                  <a:lnTo>
                    <a:pt x="0" y="4060"/>
                  </a:lnTo>
                  <a:lnTo>
                    <a:pt x="18915" y="5295"/>
                  </a:lnTo>
                  <a:lnTo>
                    <a:pt x="19187" y="1214"/>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5"/>
            <p:cNvSpPr/>
            <p:nvPr/>
          </p:nvSpPr>
          <p:spPr>
            <a:xfrm>
              <a:off x="-1966250" y="27166800"/>
              <a:ext cx="579100" cy="30900"/>
            </a:xfrm>
            <a:custGeom>
              <a:rect b="b" l="l" r="r" t="t"/>
              <a:pathLst>
                <a:path extrusionOk="0" h="1236" w="23164">
                  <a:moveTo>
                    <a:pt x="1" y="1"/>
                  </a:moveTo>
                  <a:lnTo>
                    <a:pt x="2316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5"/>
            <p:cNvSpPr/>
            <p:nvPr/>
          </p:nvSpPr>
          <p:spPr>
            <a:xfrm>
              <a:off x="-1969375" y="27116075"/>
              <a:ext cx="584850" cy="132350"/>
            </a:xfrm>
            <a:custGeom>
              <a:rect b="b" l="l" r="r" t="t"/>
              <a:pathLst>
                <a:path extrusionOk="0" h="5294" w="23394">
                  <a:moveTo>
                    <a:pt x="210" y="0"/>
                  </a:moveTo>
                  <a:lnTo>
                    <a:pt x="0" y="4059"/>
                  </a:lnTo>
                  <a:lnTo>
                    <a:pt x="23163" y="5294"/>
                  </a:lnTo>
                  <a:lnTo>
                    <a:pt x="23393"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5"/>
            <p:cNvSpPr/>
            <p:nvPr/>
          </p:nvSpPr>
          <p:spPr>
            <a:xfrm>
              <a:off x="-1722475" y="27426250"/>
              <a:ext cx="503750" cy="30375"/>
            </a:xfrm>
            <a:custGeom>
              <a:rect b="b" l="l" r="r" t="t"/>
              <a:pathLst>
                <a:path extrusionOk="0" h="1215" w="20150">
                  <a:moveTo>
                    <a:pt x="0" y="1214"/>
                  </a:moveTo>
                  <a:lnTo>
                    <a:pt x="20150"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5"/>
            <p:cNvSpPr/>
            <p:nvPr/>
          </p:nvSpPr>
          <p:spPr>
            <a:xfrm>
              <a:off x="-1725625" y="27376575"/>
              <a:ext cx="509525" cy="132350"/>
            </a:xfrm>
            <a:custGeom>
              <a:rect b="b" l="l" r="r" t="t"/>
              <a:pathLst>
                <a:path extrusionOk="0" h="5294" w="20381">
                  <a:moveTo>
                    <a:pt x="20129" y="0"/>
                  </a:moveTo>
                  <a:lnTo>
                    <a:pt x="1" y="1214"/>
                  </a:lnTo>
                  <a:lnTo>
                    <a:pt x="252" y="5294"/>
                  </a:lnTo>
                  <a:lnTo>
                    <a:pt x="20380"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5"/>
            <p:cNvSpPr/>
            <p:nvPr/>
          </p:nvSpPr>
          <p:spPr>
            <a:xfrm>
              <a:off x="1539000" y="29919300"/>
              <a:ext cx="252150" cy="422175"/>
            </a:xfrm>
            <a:custGeom>
              <a:rect b="b" l="l" r="r" t="t"/>
              <a:pathLst>
                <a:path extrusionOk="0" h="16887" w="10086">
                  <a:moveTo>
                    <a:pt x="9060" y="1"/>
                  </a:moveTo>
                  <a:cubicBezTo>
                    <a:pt x="8683" y="105"/>
                    <a:pt x="0" y="2449"/>
                    <a:pt x="1737" y="16886"/>
                  </a:cubicBezTo>
                  <a:lnTo>
                    <a:pt x="5796" y="16384"/>
                  </a:lnTo>
                  <a:cubicBezTo>
                    <a:pt x="4499" y="5713"/>
                    <a:pt x="9834" y="4018"/>
                    <a:pt x="10085" y="3955"/>
                  </a:cubicBezTo>
                  <a:lnTo>
                    <a:pt x="9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5"/>
            <p:cNvSpPr/>
            <p:nvPr/>
          </p:nvSpPr>
          <p:spPr>
            <a:xfrm>
              <a:off x="1270650" y="29858100"/>
              <a:ext cx="251625" cy="421650"/>
            </a:xfrm>
            <a:custGeom>
              <a:rect b="b" l="l" r="r" t="t"/>
              <a:pathLst>
                <a:path extrusionOk="0" h="16866" w="10065">
                  <a:moveTo>
                    <a:pt x="9039" y="1"/>
                  </a:moveTo>
                  <a:cubicBezTo>
                    <a:pt x="8684" y="105"/>
                    <a:pt x="0" y="2428"/>
                    <a:pt x="1716" y="16865"/>
                  </a:cubicBezTo>
                  <a:lnTo>
                    <a:pt x="5775" y="16384"/>
                  </a:lnTo>
                  <a:cubicBezTo>
                    <a:pt x="4478" y="5713"/>
                    <a:pt x="9834" y="3997"/>
                    <a:pt x="10065" y="3955"/>
                  </a:cubicBezTo>
                  <a:lnTo>
                    <a:pt x="90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5"/>
            <p:cNvSpPr/>
            <p:nvPr/>
          </p:nvSpPr>
          <p:spPr>
            <a:xfrm>
              <a:off x="90025" y="29591325"/>
              <a:ext cx="252150" cy="421650"/>
            </a:xfrm>
            <a:custGeom>
              <a:rect b="b" l="l" r="r" t="t"/>
              <a:pathLst>
                <a:path extrusionOk="0" h="16866" w="10086">
                  <a:moveTo>
                    <a:pt x="9061" y="1"/>
                  </a:moveTo>
                  <a:cubicBezTo>
                    <a:pt x="8684" y="105"/>
                    <a:pt x="1" y="2428"/>
                    <a:pt x="1737" y="16865"/>
                  </a:cubicBezTo>
                  <a:lnTo>
                    <a:pt x="5797" y="16384"/>
                  </a:lnTo>
                  <a:cubicBezTo>
                    <a:pt x="4499" y="5713"/>
                    <a:pt x="9835" y="3997"/>
                    <a:pt x="10086"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5"/>
            <p:cNvSpPr/>
            <p:nvPr/>
          </p:nvSpPr>
          <p:spPr>
            <a:xfrm>
              <a:off x="-178850" y="29530650"/>
              <a:ext cx="252175" cy="421625"/>
            </a:xfrm>
            <a:custGeom>
              <a:rect b="b" l="l" r="r" t="t"/>
              <a:pathLst>
                <a:path extrusionOk="0" h="16865" w="10087">
                  <a:moveTo>
                    <a:pt x="9061" y="1"/>
                  </a:moveTo>
                  <a:cubicBezTo>
                    <a:pt x="8684" y="105"/>
                    <a:pt x="1" y="2428"/>
                    <a:pt x="1738" y="16865"/>
                  </a:cubicBezTo>
                  <a:lnTo>
                    <a:pt x="5797" y="16363"/>
                  </a:lnTo>
                  <a:cubicBezTo>
                    <a:pt x="4500" y="5692"/>
                    <a:pt x="9835" y="3997"/>
                    <a:pt x="10086"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5"/>
            <p:cNvSpPr/>
            <p:nvPr/>
          </p:nvSpPr>
          <p:spPr>
            <a:xfrm>
              <a:off x="-1889875" y="29892100"/>
              <a:ext cx="251650" cy="421650"/>
            </a:xfrm>
            <a:custGeom>
              <a:rect b="b" l="l" r="r" t="t"/>
              <a:pathLst>
                <a:path extrusionOk="0" h="16866" w="10066">
                  <a:moveTo>
                    <a:pt x="9061" y="1"/>
                  </a:moveTo>
                  <a:cubicBezTo>
                    <a:pt x="8684" y="105"/>
                    <a:pt x="1" y="2428"/>
                    <a:pt x="1737" y="16865"/>
                  </a:cubicBezTo>
                  <a:lnTo>
                    <a:pt x="5776" y="16384"/>
                  </a:lnTo>
                  <a:cubicBezTo>
                    <a:pt x="4499" y="5713"/>
                    <a:pt x="9835" y="3997"/>
                    <a:pt x="10065"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5"/>
            <p:cNvSpPr/>
            <p:nvPr/>
          </p:nvSpPr>
          <p:spPr>
            <a:xfrm>
              <a:off x="-2157700" y="29830900"/>
              <a:ext cx="251650" cy="421650"/>
            </a:xfrm>
            <a:custGeom>
              <a:rect b="b" l="l" r="r" t="t"/>
              <a:pathLst>
                <a:path extrusionOk="0" h="16866" w="10066">
                  <a:moveTo>
                    <a:pt x="9040" y="1"/>
                  </a:moveTo>
                  <a:cubicBezTo>
                    <a:pt x="8684" y="105"/>
                    <a:pt x="1" y="2428"/>
                    <a:pt x="1717" y="16865"/>
                  </a:cubicBezTo>
                  <a:lnTo>
                    <a:pt x="5776" y="16363"/>
                  </a:lnTo>
                  <a:cubicBezTo>
                    <a:pt x="4500" y="5692"/>
                    <a:pt x="9835" y="3997"/>
                    <a:pt x="10065" y="3934"/>
                  </a:cubicBezTo>
                  <a:lnTo>
                    <a:pt x="9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5"/>
            <p:cNvSpPr/>
            <p:nvPr/>
          </p:nvSpPr>
          <p:spPr>
            <a:xfrm>
              <a:off x="-3788150" y="29571975"/>
              <a:ext cx="252150" cy="421625"/>
            </a:xfrm>
            <a:custGeom>
              <a:rect b="b" l="l" r="r" t="t"/>
              <a:pathLst>
                <a:path extrusionOk="0" h="16865" w="10086">
                  <a:moveTo>
                    <a:pt x="9060" y="1"/>
                  </a:moveTo>
                  <a:cubicBezTo>
                    <a:pt x="8683" y="84"/>
                    <a:pt x="0" y="2428"/>
                    <a:pt x="1737" y="16865"/>
                  </a:cubicBezTo>
                  <a:lnTo>
                    <a:pt x="5796" y="16363"/>
                  </a:lnTo>
                  <a:cubicBezTo>
                    <a:pt x="4499" y="5692"/>
                    <a:pt x="9834" y="3997"/>
                    <a:pt x="10085" y="3934"/>
                  </a:cubicBezTo>
                  <a:lnTo>
                    <a:pt x="9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5"/>
            <p:cNvSpPr/>
            <p:nvPr/>
          </p:nvSpPr>
          <p:spPr>
            <a:xfrm>
              <a:off x="-4056500" y="29510775"/>
              <a:ext cx="251625" cy="421625"/>
            </a:xfrm>
            <a:custGeom>
              <a:rect b="b" l="l" r="r" t="t"/>
              <a:pathLst>
                <a:path extrusionOk="0" h="16865" w="10065">
                  <a:moveTo>
                    <a:pt x="9039" y="0"/>
                  </a:moveTo>
                  <a:cubicBezTo>
                    <a:pt x="8684" y="105"/>
                    <a:pt x="0" y="2449"/>
                    <a:pt x="1716" y="16865"/>
                  </a:cubicBezTo>
                  <a:lnTo>
                    <a:pt x="5775" y="16384"/>
                  </a:lnTo>
                  <a:cubicBezTo>
                    <a:pt x="4499" y="5713"/>
                    <a:pt x="9834" y="4018"/>
                    <a:pt x="10064" y="3955"/>
                  </a:cubicBezTo>
                  <a:lnTo>
                    <a:pt x="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5"/>
            <p:cNvSpPr/>
            <p:nvPr/>
          </p:nvSpPr>
          <p:spPr>
            <a:xfrm>
              <a:off x="-3700800" y="25088200"/>
              <a:ext cx="1310350" cy="517500"/>
            </a:xfrm>
            <a:custGeom>
              <a:rect b="b" l="l" r="r" t="t"/>
              <a:pathLst>
                <a:path extrusionOk="0" h="20700" w="52414">
                  <a:moveTo>
                    <a:pt x="26901" y="0"/>
                  </a:moveTo>
                  <a:cubicBezTo>
                    <a:pt x="15940" y="0"/>
                    <a:pt x="4710" y="5714"/>
                    <a:pt x="0" y="15331"/>
                  </a:cubicBezTo>
                  <a:cubicBezTo>
                    <a:pt x="10469" y="19054"/>
                    <a:pt x="23189" y="20699"/>
                    <a:pt x="35964" y="20699"/>
                  </a:cubicBezTo>
                  <a:cubicBezTo>
                    <a:pt x="41496" y="20699"/>
                    <a:pt x="47039" y="20391"/>
                    <a:pt x="52414" y="19809"/>
                  </a:cubicBezTo>
                  <a:cubicBezTo>
                    <a:pt x="49010" y="5960"/>
                    <a:pt x="38096" y="0"/>
                    <a:pt x="26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5"/>
            <p:cNvSpPr/>
            <p:nvPr/>
          </p:nvSpPr>
          <p:spPr>
            <a:xfrm>
              <a:off x="-7554450" y="19719525"/>
              <a:ext cx="7771625" cy="4808050"/>
            </a:xfrm>
            <a:custGeom>
              <a:rect b="b" l="l" r="r" t="t"/>
              <a:pathLst>
                <a:path extrusionOk="0" h="192322" w="310865">
                  <a:moveTo>
                    <a:pt x="184645" y="0"/>
                  </a:moveTo>
                  <a:cubicBezTo>
                    <a:pt x="139003" y="0"/>
                    <a:pt x="101830" y="15520"/>
                    <a:pt x="86396" y="48378"/>
                  </a:cubicBezTo>
                  <a:cubicBezTo>
                    <a:pt x="73956" y="74875"/>
                    <a:pt x="56629" y="78327"/>
                    <a:pt x="41913" y="78327"/>
                  </a:cubicBezTo>
                  <a:cubicBezTo>
                    <a:pt x="36726" y="78327"/>
                    <a:pt x="31864" y="77898"/>
                    <a:pt x="27654" y="77898"/>
                  </a:cubicBezTo>
                  <a:cubicBezTo>
                    <a:pt x="26350" y="77898"/>
                    <a:pt x="25108" y="77939"/>
                    <a:pt x="23939" y="78047"/>
                  </a:cubicBezTo>
                  <a:cubicBezTo>
                    <a:pt x="8309" y="79470"/>
                    <a:pt x="8016" y="86752"/>
                    <a:pt x="4856" y="113617"/>
                  </a:cubicBezTo>
                  <a:cubicBezTo>
                    <a:pt x="1" y="172510"/>
                    <a:pt x="62159" y="192322"/>
                    <a:pt x="125362" y="192322"/>
                  </a:cubicBezTo>
                  <a:cubicBezTo>
                    <a:pt x="174368" y="192322"/>
                    <a:pt x="224001" y="180411"/>
                    <a:pt x="243511" y="165571"/>
                  </a:cubicBezTo>
                  <a:cubicBezTo>
                    <a:pt x="310864" y="117426"/>
                    <a:pt x="266611" y="7911"/>
                    <a:pt x="209761" y="1467"/>
                  </a:cubicBezTo>
                  <a:cubicBezTo>
                    <a:pt x="201171" y="493"/>
                    <a:pt x="192774" y="0"/>
                    <a:pt x="184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5"/>
            <p:cNvSpPr/>
            <p:nvPr/>
          </p:nvSpPr>
          <p:spPr>
            <a:xfrm>
              <a:off x="-7539775" y="21667400"/>
              <a:ext cx="2575725" cy="2837425"/>
            </a:xfrm>
            <a:custGeom>
              <a:rect b="b" l="l" r="r" t="t"/>
              <a:pathLst>
                <a:path extrusionOk="0" h="113497" w="103029">
                  <a:moveTo>
                    <a:pt x="27111" y="1"/>
                  </a:moveTo>
                  <a:cubicBezTo>
                    <a:pt x="25791" y="1"/>
                    <a:pt x="24535" y="43"/>
                    <a:pt x="23352" y="153"/>
                  </a:cubicBezTo>
                  <a:cubicBezTo>
                    <a:pt x="7722" y="1576"/>
                    <a:pt x="7429" y="8857"/>
                    <a:pt x="4269" y="35723"/>
                  </a:cubicBezTo>
                  <a:cubicBezTo>
                    <a:pt x="1" y="87447"/>
                    <a:pt x="47477" y="108998"/>
                    <a:pt x="101899" y="113496"/>
                  </a:cubicBezTo>
                  <a:cubicBezTo>
                    <a:pt x="102631" y="108224"/>
                    <a:pt x="103029" y="102784"/>
                    <a:pt x="103029" y="97260"/>
                  </a:cubicBezTo>
                  <a:cubicBezTo>
                    <a:pt x="103029" y="54345"/>
                    <a:pt x="80055" y="17332"/>
                    <a:pt x="46891" y="237"/>
                  </a:cubicBezTo>
                  <a:cubicBezTo>
                    <a:pt x="45021" y="377"/>
                    <a:pt x="43177" y="429"/>
                    <a:pt x="41371" y="429"/>
                  </a:cubicBezTo>
                  <a:cubicBezTo>
                    <a:pt x="36189" y="429"/>
                    <a:pt x="31326" y="1"/>
                    <a:pt x="2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5"/>
            <p:cNvSpPr/>
            <p:nvPr/>
          </p:nvSpPr>
          <p:spPr>
            <a:xfrm>
              <a:off x="-7129650" y="23369700"/>
              <a:ext cx="579075" cy="323800"/>
            </a:xfrm>
            <a:custGeom>
              <a:rect b="b" l="l" r="r" t="t"/>
              <a:pathLst>
                <a:path extrusionOk="0" h="12952" w="23163">
                  <a:moveTo>
                    <a:pt x="21070" y="0"/>
                  </a:moveTo>
                  <a:cubicBezTo>
                    <a:pt x="19919" y="42"/>
                    <a:pt x="19040" y="942"/>
                    <a:pt x="19040" y="2072"/>
                  </a:cubicBezTo>
                  <a:cubicBezTo>
                    <a:pt x="19040" y="4771"/>
                    <a:pt x="18036" y="6717"/>
                    <a:pt x="16027" y="7847"/>
                  </a:cubicBezTo>
                  <a:cubicBezTo>
                    <a:pt x="14856" y="8515"/>
                    <a:pt x="13419" y="8847"/>
                    <a:pt x="11947" y="8847"/>
                  </a:cubicBezTo>
                  <a:cubicBezTo>
                    <a:pt x="10238" y="8847"/>
                    <a:pt x="8480" y="8400"/>
                    <a:pt x="7030" y="7512"/>
                  </a:cubicBezTo>
                  <a:cubicBezTo>
                    <a:pt x="5691" y="6696"/>
                    <a:pt x="4101" y="5189"/>
                    <a:pt x="4206" y="2616"/>
                  </a:cubicBezTo>
                  <a:cubicBezTo>
                    <a:pt x="4247" y="1507"/>
                    <a:pt x="3369" y="565"/>
                    <a:pt x="2239" y="502"/>
                  </a:cubicBezTo>
                  <a:cubicBezTo>
                    <a:pt x="1172" y="523"/>
                    <a:pt x="167" y="1339"/>
                    <a:pt x="126" y="2469"/>
                  </a:cubicBezTo>
                  <a:cubicBezTo>
                    <a:pt x="0" y="5963"/>
                    <a:pt x="1716" y="9081"/>
                    <a:pt x="4917" y="11027"/>
                  </a:cubicBezTo>
                  <a:cubicBezTo>
                    <a:pt x="7009" y="12303"/>
                    <a:pt x="9520" y="12952"/>
                    <a:pt x="11968" y="12952"/>
                  </a:cubicBezTo>
                  <a:cubicBezTo>
                    <a:pt x="14144" y="12952"/>
                    <a:pt x="16279" y="12450"/>
                    <a:pt x="18057" y="11445"/>
                  </a:cubicBezTo>
                  <a:cubicBezTo>
                    <a:pt x="21363" y="9562"/>
                    <a:pt x="23162" y="6235"/>
                    <a:pt x="23142" y="2051"/>
                  </a:cubicBezTo>
                  <a:cubicBezTo>
                    <a:pt x="23142" y="921"/>
                    <a:pt x="22221" y="0"/>
                    <a:pt x="210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5"/>
            <p:cNvSpPr/>
            <p:nvPr/>
          </p:nvSpPr>
          <p:spPr>
            <a:xfrm>
              <a:off x="-5324475" y="20736250"/>
              <a:ext cx="1828225" cy="1789425"/>
            </a:xfrm>
            <a:custGeom>
              <a:rect b="b" l="l" r="r" t="t"/>
              <a:pathLst>
                <a:path extrusionOk="0" h="71577" w="73129">
                  <a:moveTo>
                    <a:pt x="36532" y="0"/>
                  </a:moveTo>
                  <a:cubicBezTo>
                    <a:pt x="17428" y="0"/>
                    <a:pt x="1570" y="15083"/>
                    <a:pt x="775" y="34344"/>
                  </a:cubicBezTo>
                  <a:cubicBezTo>
                    <a:pt x="0" y="54075"/>
                    <a:pt x="15358" y="70751"/>
                    <a:pt x="35089" y="71547"/>
                  </a:cubicBezTo>
                  <a:cubicBezTo>
                    <a:pt x="35580" y="71566"/>
                    <a:pt x="36068" y="71576"/>
                    <a:pt x="36555" y="71576"/>
                  </a:cubicBezTo>
                  <a:cubicBezTo>
                    <a:pt x="55659" y="71576"/>
                    <a:pt x="71517" y="56493"/>
                    <a:pt x="72312" y="37232"/>
                  </a:cubicBezTo>
                  <a:cubicBezTo>
                    <a:pt x="73128" y="17501"/>
                    <a:pt x="57750" y="825"/>
                    <a:pt x="37998" y="30"/>
                  </a:cubicBezTo>
                  <a:cubicBezTo>
                    <a:pt x="37507" y="10"/>
                    <a:pt x="37018" y="0"/>
                    <a:pt x="36532" y="0"/>
                  </a:cubicBez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5"/>
            <p:cNvSpPr/>
            <p:nvPr/>
          </p:nvSpPr>
          <p:spPr>
            <a:xfrm>
              <a:off x="-5324475" y="20736250"/>
              <a:ext cx="1828225" cy="1789425"/>
            </a:xfrm>
            <a:custGeom>
              <a:rect b="b" l="l" r="r" t="t"/>
              <a:pathLst>
                <a:path extrusionOk="0" h="71577" w="73129">
                  <a:moveTo>
                    <a:pt x="36532" y="0"/>
                  </a:moveTo>
                  <a:cubicBezTo>
                    <a:pt x="17428" y="0"/>
                    <a:pt x="1570" y="15083"/>
                    <a:pt x="775" y="34344"/>
                  </a:cubicBezTo>
                  <a:cubicBezTo>
                    <a:pt x="0" y="54075"/>
                    <a:pt x="15358" y="70751"/>
                    <a:pt x="35089" y="71547"/>
                  </a:cubicBezTo>
                  <a:cubicBezTo>
                    <a:pt x="35580" y="71566"/>
                    <a:pt x="36068" y="71576"/>
                    <a:pt x="36555" y="71576"/>
                  </a:cubicBezTo>
                  <a:cubicBezTo>
                    <a:pt x="55659" y="71576"/>
                    <a:pt x="71517" y="56493"/>
                    <a:pt x="72312" y="37232"/>
                  </a:cubicBezTo>
                  <a:cubicBezTo>
                    <a:pt x="73128" y="17501"/>
                    <a:pt x="57750" y="825"/>
                    <a:pt x="37998" y="30"/>
                  </a:cubicBezTo>
                  <a:cubicBezTo>
                    <a:pt x="37507" y="10"/>
                    <a:pt x="37018" y="0"/>
                    <a:pt x="365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5"/>
            <p:cNvSpPr/>
            <p:nvPr/>
          </p:nvSpPr>
          <p:spPr>
            <a:xfrm>
              <a:off x="-4979020" y="20985657"/>
              <a:ext cx="1488225" cy="1457000"/>
            </a:xfrm>
            <a:custGeom>
              <a:rect b="b" l="l" r="r" t="t"/>
              <a:pathLst>
                <a:path extrusionOk="0" h="58280" w="59529">
                  <a:moveTo>
                    <a:pt x="29749" y="1"/>
                  </a:moveTo>
                  <a:cubicBezTo>
                    <a:pt x="14190" y="1"/>
                    <a:pt x="1303" y="12268"/>
                    <a:pt x="670" y="27958"/>
                  </a:cubicBezTo>
                  <a:cubicBezTo>
                    <a:pt x="1" y="44048"/>
                    <a:pt x="12513" y="57586"/>
                    <a:pt x="28603" y="58255"/>
                  </a:cubicBezTo>
                  <a:cubicBezTo>
                    <a:pt x="29003" y="58271"/>
                    <a:pt x="29401" y="58279"/>
                    <a:pt x="29797" y="58279"/>
                  </a:cubicBezTo>
                  <a:cubicBezTo>
                    <a:pt x="45339" y="58279"/>
                    <a:pt x="58247" y="45992"/>
                    <a:pt x="58880" y="30322"/>
                  </a:cubicBezTo>
                  <a:cubicBezTo>
                    <a:pt x="59528" y="14232"/>
                    <a:pt x="47037" y="652"/>
                    <a:pt x="30947" y="25"/>
                  </a:cubicBezTo>
                  <a:cubicBezTo>
                    <a:pt x="30546" y="9"/>
                    <a:pt x="30147" y="1"/>
                    <a:pt x="2974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5"/>
            <p:cNvSpPr/>
            <p:nvPr/>
          </p:nvSpPr>
          <p:spPr>
            <a:xfrm>
              <a:off x="-7442475" y="21666225"/>
              <a:ext cx="1062425" cy="1160875"/>
            </a:xfrm>
            <a:custGeom>
              <a:rect b="b" l="l" r="r" t="t"/>
              <a:pathLst>
                <a:path extrusionOk="0" h="46435" w="42497">
                  <a:moveTo>
                    <a:pt x="23089" y="0"/>
                  </a:moveTo>
                  <a:cubicBezTo>
                    <a:pt x="21815" y="0"/>
                    <a:pt x="20602" y="39"/>
                    <a:pt x="19460" y="137"/>
                  </a:cubicBezTo>
                  <a:cubicBezTo>
                    <a:pt x="3830" y="1581"/>
                    <a:pt x="3537" y="8863"/>
                    <a:pt x="377" y="35687"/>
                  </a:cubicBezTo>
                  <a:cubicBezTo>
                    <a:pt x="84" y="38009"/>
                    <a:pt x="1" y="40415"/>
                    <a:pt x="1" y="42780"/>
                  </a:cubicBezTo>
                  <a:cubicBezTo>
                    <a:pt x="1" y="46379"/>
                    <a:pt x="189" y="46148"/>
                    <a:pt x="3474" y="46337"/>
                  </a:cubicBezTo>
                  <a:cubicBezTo>
                    <a:pt x="4515" y="46401"/>
                    <a:pt x="5553" y="46434"/>
                    <a:pt x="6587" y="46434"/>
                  </a:cubicBezTo>
                  <a:cubicBezTo>
                    <a:pt x="10956" y="46434"/>
                    <a:pt x="15240" y="45837"/>
                    <a:pt x="19250" y="44433"/>
                  </a:cubicBezTo>
                  <a:cubicBezTo>
                    <a:pt x="22347" y="43345"/>
                    <a:pt x="25276" y="41817"/>
                    <a:pt x="27955" y="39662"/>
                  </a:cubicBezTo>
                  <a:cubicBezTo>
                    <a:pt x="39567" y="30560"/>
                    <a:pt x="42497" y="14763"/>
                    <a:pt x="39149" y="953"/>
                  </a:cubicBezTo>
                  <a:cubicBezTo>
                    <a:pt x="39107" y="765"/>
                    <a:pt x="39086" y="598"/>
                    <a:pt x="39023" y="409"/>
                  </a:cubicBezTo>
                  <a:cubicBezTo>
                    <a:pt x="38509" y="418"/>
                    <a:pt x="37997" y="422"/>
                    <a:pt x="37488" y="422"/>
                  </a:cubicBezTo>
                  <a:cubicBezTo>
                    <a:pt x="32247" y="422"/>
                    <a:pt x="27330" y="0"/>
                    <a:pt x="23089" y="0"/>
                  </a:cubicBez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5"/>
            <p:cNvSpPr/>
            <p:nvPr/>
          </p:nvSpPr>
          <p:spPr>
            <a:xfrm>
              <a:off x="-7442475" y="21666225"/>
              <a:ext cx="1062425" cy="1160875"/>
            </a:xfrm>
            <a:custGeom>
              <a:rect b="b" l="l" r="r" t="t"/>
              <a:pathLst>
                <a:path extrusionOk="0" h="46435" w="42497">
                  <a:moveTo>
                    <a:pt x="23089" y="0"/>
                  </a:moveTo>
                  <a:cubicBezTo>
                    <a:pt x="21815" y="0"/>
                    <a:pt x="20602" y="39"/>
                    <a:pt x="19460" y="137"/>
                  </a:cubicBezTo>
                  <a:cubicBezTo>
                    <a:pt x="3830" y="1581"/>
                    <a:pt x="3537" y="8863"/>
                    <a:pt x="377" y="35687"/>
                  </a:cubicBezTo>
                  <a:cubicBezTo>
                    <a:pt x="84" y="38009"/>
                    <a:pt x="1" y="40415"/>
                    <a:pt x="1" y="42780"/>
                  </a:cubicBezTo>
                  <a:cubicBezTo>
                    <a:pt x="1" y="46379"/>
                    <a:pt x="189" y="46148"/>
                    <a:pt x="3474" y="46337"/>
                  </a:cubicBezTo>
                  <a:cubicBezTo>
                    <a:pt x="4515" y="46401"/>
                    <a:pt x="5553" y="46434"/>
                    <a:pt x="6587" y="46434"/>
                  </a:cubicBezTo>
                  <a:cubicBezTo>
                    <a:pt x="10956" y="46434"/>
                    <a:pt x="15240" y="45837"/>
                    <a:pt x="19250" y="44433"/>
                  </a:cubicBezTo>
                  <a:cubicBezTo>
                    <a:pt x="22347" y="43345"/>
                    <a:pt x="25276" y="41817"/>
                    <a:pt x="27955" y="39662"/>
                  </a:cubicBezTo>
                  <a:cubicBezTo>
                    <a:pt x="39567" y="30560"/>
                    <a:pt x="42497" y="14763"/>
                    <a:pt x="39149" y="953"/>
                  </a:cubicBezTo>
                  <a:cubicBezTo>
                    <a:pt x="39107" y="765"/>
                    <a:pt x="39086" y="598"/>
                    <a:pt x="39023" y="409"/>
                  </a:cubicBezTo>
                  <a:cubicBezTo>
                    <a:pt x="38509" y="418"/>
                    <a:pt x="37997" y="422"/>
                    <a:pt x="37488" y="422"/>
                  </a:cubicBezTo>
                  <a:cubicBezTo>
                    <a:pt x="32247" y="422"/>
                    <a:pt x="27330" y="0"/>
                    <a:pt x="230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5"/>
            <p:cNvSpPr/>
            <p:nvPr/>
          </p:nvSpPr>
          <p:spPr>
            <a:xfrm>
              <a:off x="-7190875" y="22328275"/>
              <a:ext cx="684250" cy="684700"/>
            </a:xfrm>
            <a:custGeom>
              <a:rect b="b" l="l" r="r" t="t"/>
              <a:pathLst>
                <a:path extrusionOk="0" h="27388" w="27370">
                  <a:moveTo>
                    <a:pt x="12450" y="4078"/>
                  </a:moveTo>
                  <a:cubicBezTo>
                    <a:pt x="16259" y="4078"/>
                    <a:pt x="19920" y="6924"/>
                    <a:pt x="21176" y="11192"/>
                  </a:cubicBezTo>
                  <a:cubicBezTo>
                    <a:pt x="22745" y="16298"/>
                    <a:pt x="20381" y="21571"/>
                    <a:pt x="15903" y="22931"/>
                  </a:cubicBezTo>
                  <a:cubicBezTo>
                    <a:pt x="15196" y="23148"/>
                    <a:pt x="14468" y="23254"/>
                    <a:pt x="13736" y="23254"/>
                  </a:cubicBezTo>
                  <a:cubicBezTo>
                    <a:pt x="12280" y="23254"/>
                    <a:pt x="10809" y="22831"/>
                    <a:pt x="9458" y="22010"/>
                  </a:cubicBezTo>
                  <a:cubicBezTo>
                    <a:pt x="7324" y="20734"/>
                    <a:pt x="5734" y="18641"/>
                    <a:pt x="4981" y="16130"/>
                  </a:cubicBezTo>
                  <a:cubicBezTo>
                    <a:pt x="4228" y="13620"/>
                    <a:pt x="4353" y="11004"/>
                    <a:pt x="5399" y="8765"/>
                  </a:cubicBezTo>
                  <a:cubicBezTo>
                    <a:pt x="6424" y="6589"/>
                    <a:pt x="8140" y="5041"/>
                    <a:pt x="10254" y="4392"/>
                  </a:cubicBezTo>
                  <a:cubicBezTo>
                    <a:pt x="10986" y="4183"/>
                    <a:pt x="11718" y="4078"/>
                    <a:pt x="12450" y="4078"/>
                  </a:cubicBezTo>
                  <a:close/>
                  <a:moveTo>
                    <a:pt x="12444" y="1"/>
                  </a:moveTo>
                  <a:cubicBezTo>
                    <a:pt x="11324" y="1"/>
                    <a:pt x="10195" y="162"/>
                    <a:pt x="9082" y="500"/>
                  </a:cubicBezTo>
                  <a:cubicBezTo>
                    <a:pt x="5818" y="1484"/>
                    <a:pt x="3202" y="3806"/>
                    <a:pt x="1717" y="7050"/>
                  </a:cubicBezTo>
                  <a:cubicBezTo>
                    <a:pt x="252" y="10230"/>
                    <a:pt x="1" y="13892"/>
                    <a:pt x="1089" y="17365"/>
                  </a:cubicBezTo>
                  <a:cubicBezTo>
                    <a:pt x="2156" y="20838"/>
                    <a:pt x="4374" y="23747"/>
                    <a:pt x="7366" y="25546"/>
                  </a:cubicBezTo>
                  <a:cubicBezTo>
                    <a:pt x="9375" y="26760"/>
                    <a:pt x="11572" y="27387"/>
                    <a:pt x="13748" y="27387"/>
                  </a:cubicBezTo>
                  <a:cubicBezTo>
                    <a:pt x="14899" y="27387"/>
                    <a:pt x="16049" y="27199"/>
                    <a:pt x="17179" y="26864"/>
                  </a:cubicBezTo>
                  <a:cubicBezTo>
                    <a:pt x="23791" y="24814"/>
                    <a:pt x="27369" y="17260"/>
                    <a:pt x="25151" y="10000"/>
                  </a:cubicBezTo>
                  <a:cubicBezTo>
                    <a:pt x="23272" y="3944"/>
                    <a:pt x="17977" y="1"/>
                    <a:pt x="12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5"/>
            <p:cNvSpPr/>
            <p:nvPr/>
          </p:nvSpPr>
          <p:spPr>
            <a:xfrm>
              <a:off x="-6141025" y="22570850"/>
              <a:ext cx="231225" cy="207325"/>
            </a:xfrm>
            <a:custGeom>
              <a:rect b="b" l="l" r="r" t="t"/>
              <a:pathLst>
                <a:path extrusionOk="0" h="8293" w="9249">
                  <a:moveTo>
                    <a:pt x="4630" y="0"/>
                  </a:moveTo>
                  <a:cubicBezTo>
                    <a:pt x="4221" y="0"/>
                    <a:pt x="3804" y="62"/>
                    <a:pt x="3390" y="192"/>
                  </a:cubicBezTo>
                  <a:cubicBezTo>
                    <a:pt x="1235" y="862"/>
                    <a:pt x="1" y="3163"/>
                    <a:pt x="649" y="5360"/>
                  </a:cubicBezTo>
                  <a:cubicBezTo>
                    <a:pt x="1193" y="7144"/>
                    <a:pt x="2826" y="8293"/>
                    <a:pt x="4585" y="8293"/>
                  </a:cubicBezTo>
                  <a:cubicBezTo>
                    <a:pt x="4993" y="8293"/>
                    <a:pt x="5408" y="8231"/>
                    <a:pt x="5817" y="8101"/>
                  </a:cubicBezTo>
                  <a:cubicBezTo>
                    <a:pt x="8035" y="7432"/>
                    <a:pt x="9249" y="5130"/>
                    <a:pt x="8579" y="2933"/>
                  </a:cubicBezTo>
                  <a:cubicBezTo>
                    <a:pt x="8019" y="1150"/>
                    <a:pt x="6396" y="0"/>
                    <a:pt x="46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5"/>
            <p:cNvSpPr/>
            <p:nvPr/>
          </p:nvSpPr>
          <p:spPr>
            <a:xfrm>
              <a:off x="-5957425" y="22848075"/>
              <a:ext cx="231250" cy="207350"/>
            </a:xfrm>
            <a:custGeom>
              <a:rect b="b" l="l" r="r" t="t"/>
              <a:pathLst>
                <a:path extrusionOk="0" h="8294" w="9250">
                  <a:moveTo>
                    <a:pt x="4631" y="1"/>
                  </a:moveTo>
                  <a:cubicBezTo>
                    <a:pt x="4221" y="1"/>
                    <a:pt x="3804" y="63"/>
                    <a:pt x="3390" y="193"/>
                  </a:cubicBezTo>
                  <a:cubicBezTo>
                    <a:pt x="1235" y="862"/>
                    <a:pt x="1" y="3185"/>
                    <a:pt x="649" y="5361"/>
                  </a:cubicBezTo>
                  <a:cubicBezTo>
                    <a:pt x="1210" y="7144"/>
                    <a:pt x="2832" y="8294"/>
                    <a:pt x="4598" y="8294"/>
                  </a:cubicBezTo>
                  <a:cubicBezTo>
                    <a:pt x="5008" y="8294"/>
                    <a:pt x="5425" y="8232"/>
                    <a:pt x="5839" y="8102"/>
                  </a:cubicBezTo>
                  <a:cubicBezTo>
                    <a:pt x="8035" y="7432"/>
                    <a:pt x="9249" y="5131"/>
                    <a:pt x="8579" y="2934"/>
                  </a:cubicBezTo>
                  <a:cubicBezTo>
                    <a:pt x="8019" y="1150"/>
                    <a:pt x="6397" y="1"/>
                    <a:pt x="46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5"/>
            <p:cNvSpPr/>
            <p:nvPr/>
          </p:nvSpPr>
          <p:spPr>
            <a:xfrm>
              <a:off x="-6364900" y="22839725"/>
              <a:ext cx="188325" cy="168575"/>
            </a:xfrm>
            <a:custGeom>
              <a:rect b="b" l="l" r="r" t="t"/>
              <a:pathLst>
                <a:path extrusionOk="0" h="6743" w="7533">
                  <a:moveTo>
                    <a:pt x="3779" y="0"/>
                  </a:moveTo>
                  <a:cubicBezTo>
                    <a:pt x="3450" y="0"/>
                    <a:pt x="3115" y="49"/>
                    <a:pt x="2783" y="150"/>
                  </a:cubicBezTo>
                  <a:cubicBezTo>
                    <a:pt x="1026" y="694"/>
                    <a:pt x="0" y="2577"/>
                    <a:pt x="544" y="4356"/>
                  </a:cubicBezTo>
                  <a:cubicBezTo>
                    <a:pt x="1005" y="5807"/>
                    <a:pt x="2344" y="6742"/>
                    <a:pt x="3787" y="6742"/>
                  </a:cubicBezTo>
                  <a:cubicBezTo>
                    <a:pt x="4112" y="6742"/>
                    <a:pt x="4443" y="6695"/>
                    <a:pt x="4771" y="6595"/>
                  </a:cubicBezTo>
                  <a:cubicBezTo>
                    <a:pt x="6549" y="6030"/>
                    <a:pt x="7533" y="4146"/>
                    <a:pt x="6989" y="2368"/>
                  </a:cubicBezTo>
                  <a:cubicBezTo>
                    <a:pt x="6546" y="921"/>
                    <a:pt x="5217" y="0"/>
                    <a:pt x="37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5"/>
            <p:cNvSpPr/>
            <p:nvPr/>
          </p:nvSpPr>
          <p:spPr>
            <a:xfrm>
              <a:off x="-2794825" y="17964600"/>
              <a:ext cx="2211150" cy="2992625"/>
            </a:xfrm>
            <a:custGeom>
              <a:rect b="b" l="l" r="r" t="t"/>
              <a:pathLst>
                <a:path extrusionOk="0" h="119705" w="88446">
                  <a:moveTo>
                    <a:pt x="58357" y="0"/>
                  </a:moveTo>
                  <a:cubicBezTo>
                    <a:pt x="11111" y="29545"/>
                    <a:pt x="1" y="85201"/>
                    <a:pt x="1" y="85201"/>
                  </a:cubicBezTo>
                  <a:lnTo>
                    <a:pt x="54800" y="119704"/>
                  </a:lnTo>
                  <a:cubicBezTo>
                    <a:pt x="87817" y="99534"/>
                    <a:pt x="88445" y="25967"/>
                    <a:pt x="58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5"/>
            <p:cNvSpPr/>
            <p:nvPr/>
          </p:nvSpPr>
          <p:spPr>
            <a:xfrm>
              <a:off x="1860175" y="25402100"/>
              <a:ext cx="1081775" cy="870775"/>
            </a:xfrm>
            <a:custGeom>
              <a:rect b="b" l="l" r="r" t="t"/>
              <a:pathLst>
                <a:path extrusionOk="0" h="34831" w="43271">
                  <a:moveTo>
                    <a:pt x="25065" y="1"/>
                  </a:moveTo>
                  <a:cubicBezTo>
                    <a:pt x="13994" y="1"/>
                    <a:pt x="793" y="20128"/>
                    <a:pt x="0" y="23301"/>
                  </a:cubicBezTo>
                  <a:lnTo>
                    <a:pt x="14438" y="34830"/>
                  </a:lnTo>
                  <a:cubicBezTo>
                    <a:pt x="14438" y="34830"/>
                    <a:pt x="43270" y="15622"/>
                    <a:pt x="31720" y="3110"/>
                  </a:cubicBezTo>
                  <a:cubicBezTo>
                    <a:pt x="29693" y="917"/>
                    <a:pt x="27428" y="1"/>
                    <a:pt x="25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5"/>
            <p:cNvSpPr/>
            <p:nvPr/>
          </p:nvSpPr>
          <p:spPr>
            <a:xfrm>
              <a:off x="-1755950" y="21587000"/>
              <a:ext cx="27225" cy="472375"/>
            </a:xfrm>
            <a:custGeom>
              <a:rect b="b" l="l" r="r" t="t"/>
              <a:pathLst>
                <a:path extrusionOk="0" h="18895" w="1089">
                  <a:moveTo>
                    <a:pt x="1088" y="1"/>
                  </a:moveTo>
                  <a:lnTo>
                    <a:pt x="0" y="1889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5"/>
            <p:cNvSpPr/>
            <p:nvPr/>
          </p:nvSpPr>
          <p:spPr>
            <a:xfrm>
              <a:off x="-1806175" y="21583350"/>
              <a:ext cx="128700" cy="479175"/>
            </a:xfrm>
            <a:custGeom>
              <a:rect b="b" l="l" r="r" t="t"/>
              <a:pathLst>
                <a:path extrusionOk="0" h="19167" w="5148">
                  <a:moveTo>
                    <a:pt x="1068" y="0"/>
                  </a:moveTo>
                  <a:lnTo>
                    <a:pt x="1" y="18936"/>
                  </a:lnTo>
                  <a:lnTo>
                    <a:pt x="4060" y="19166"/>
                  </a:lnTo>
                  <a:lnTo>
                    <a:pt x="5148" y="230"/>
                  </a:lnTo>
                  <a:lnTo>
                    <a:pt x="10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5"/>
            <p:cNvSpPr/>
            <p:nvPr/>
          </p:nvSpPr>
          <p:spPr>
            <a:xfrm>
              <a:off x="-2078175" y="21222925"/>
              <a:ext cx="26175" cy="580125"/>
            </a:xfrm>
            <a:custGeom>
              <a:rect b="b" l="l" r="r" t="t"/>
              <a:pathLst>
                <a:path extrusionOk="0" h="23205" w="1047">
                  <a:moveTo>
                    <a:pt x="1047" y="1"/>
                  </a:moveTo>
                  <a:lnTo>
                    <a:pt x="0"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5"/>
            <p:cNvSpPr/>
            <p:nvPr/>
          </p:nvSpPr>
          <p:spPr>
            <a:xfrm>
              <a:off x="-2128925" y="21220825"/>
              <a:ext cx="127675" cy="584850"/>
            </a:xfrm>
            <a:custGeom>
              <a:rect b="b" l="l" r="r" t="t"/>
              <a:pathLst>
                <a:path extrusionOk="0" h="23394" w="5107">
                  <a:moveTo>
                    <a:pt x="1026" y="1"/>
                  </a:moveTo>
                  <a:lnTo>
                    <a:pt x="1" y="23205"/>
                  </a:lnTo>
                  <a:lnTo>
                    <a:pt x="4081" y="23394"/>
                  </a:lnTo>
                  <a:lnTo>
                    <a:pt x="5106" y="189"/>
                  </a:lnTo>
                  <a:lnTo>
                    <a:pt x="10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5"/>
            <p:cNvSpPr/>
            <p:nvPr/>
          </p:nvSpPr>
          <p:spPr>
            <a:xfrm>
              <a:off x="-2339725" y="21469825"/>
              <a:ext cx="35075" cy="502725"/>
            </a:xfrm>
            <a:custGeom>
              <a:rect b="b" l="l" r="r" t="t"/>
              <a:pathLst>
                <a:path extrusionOk="0" h="20109" w="1403">
                  <a:moveTo>
                    <a:pt x="1" y="1"/>
                  </a:moveTo>
                  <a:lnTo>
                    <a:pt x="140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5"/>
            <p:cNvSpPr/>
            <p:nvPr/>
          </p:nvSpPr>
          <p:spPr>
            <a:xfrm>
              <a:off x="-2390475" y="21465125"/>
              <a:ext cx="136050" cy="510025"/>
            </a:xfrm>
            <a:custGeom>
              <a:rect b="b" l="l" r="r" t="t"/>
              <a:pathLst>
                <a:path extrusionOk="0" h="20401" w="5442">
                  <a:moveTo>
                    <a:pt x="4060" y="0"/>
                  </a:moveTo>
                  <a:lnTo>
                    <a:pt x="1" y="293"/>
                  </a:lnTo>
                  <a:lnTo>
                    <a:pt x="1382" y="20401"/>
                  </a:lnTo>
                  <a:lnTo>
                    <a:pt x="5441" y="20129"/>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5"/>
            <p:cNvSpPr/>
            <p:nvPr/>
          </p:nvSpPr>
          <p:spPr>
            <a:xfrm>
              <a:off x="-2523850" y="20649625"/>
              <a:ext cx="26175" cy="472900"/>
            </a:xfrm>
            <a:custGeom>
              <a:rect b="b" l="l" r="r" t="t"/>
              <a:pathLst>
                <a:path extrusionOk="0" h="18916" w="1047">
                  <a:moveTo>
                    <a:pt x="1047" y="0"/>
                  </a:moveTo>
                  <a:lnTo>
                    <a:pt x="0" y="189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5"/>
            <p:cNvSpPr/>
            <p:nvPr/>
          </p:nvSpPr>
          <p:spPr>
            <a:xfrm>
              <a:off x="-2575650" y="20646475"/>
              <a:ext cx="128725" cy="478650"/>
            </a:xfrm>
            <a:custGeom>
              <a:rect b="b" l="l" r="r" t="t"/>
              <a:pathLst>
                <a:path extrusionOk="0" h="19146" w="5149">
                  <a:moveTo>
                    <a:pt x="1068" y="1"/>
                  </a:moveTo>
                  <a:lnTo>
                    <a:pt x="1" y="18916"/>
                  </a:lnTo>
                  <a:lnTo>
                    <a:pt x="4081" y="19146"/>
                  </a:lnTo>
                  <a:lnTo>
                    <a:pt x="5148" y="231"/>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5"/>
            <p:cNvSpPr/>
            <p:nvPr/>
          </p:nvSpPr>
          <p:spPr>
            <a:xfrm>
              <a:off x="-2846600" y="20286075"/>
              <a:ext cx="25650" cy="580125"/>
            </a:xfrm>
            <a:custGeom>
              <a:rect b="b" l="l" r="r" t="t"/>
              <a:pathLst>
                <a:path extrusionOk="0" h="23205" w="1026">
                  <a:moveTo>
                    <a:pt x="1026" y="0"/>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5"/>
            <p:cNvSpPr/>
            <p:nvPr/>
          </p:nvSpPr>
          <p:spPr>
            <a:xfrm>
              <a:off x="-2898375" y="20283975"/>
              <a:ext cx="127650" cy="584325"/>
            </a:xfrm>
            <a:custGeom>
              <a:rect b="b" l="l" r="r" t="t"/>
              <a:pathLst>
                <a:path extrusionOk="0" h="23373" w="5106">
                  <a:moveTo>
                    <a:pt x="1025" y="1"/>
                  </a:moveTo>
                  <a:lnTo>
                    <a:pt x="0" y="23205"/>
                  </a:lnTo>
                  <a:lnTo>
                    <a:pt x="4080" y="23372"/>
                  </a:lnTo>
                  <a:lnTo>
                    <a:pt x="5105" y="1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5"/>
            <p:cNvSpPr/>
            <p:nvPr/>
          </p:nvSpPr>
          <p:spPr>
            <a:xfrm>
              <a:off x="-3108675" y="20532975"/>
              <a:ext cx="34550" cy="502700"/>
            </a:xfrm>
            <a:custGeom>
              <a:rect b="b" l="l" r="r" t="t"/>
              <a:pathLst>
                <a:path extrusionOk="0" h="20108" w="1382">
                  <a:moveTo>
                    <a:pt x="1" y="0"/>
                  </a:moveTo>
                  <a:lnTo>
                    <a:pt x="138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5"/>
            <p:cNvSpPr/>
            <p:nvPr/>
          </p:nvSpPr>
          <p:spPr>
            <a:xfrm>
              <a:off x="-3159400" y="20528275"/>
              <a:ext cx="136025" cy="510025"/>
            </a:xfrm>
            <a:custGeom>
              <a:rect b="b" l="l" r="r" t="t"/>
              <a:pathLst>
                <a:path extrusionOk="0" h="20401" w="5441">
                  <a:moveTo>
                    <a:pt x="4059" y="0"/>
                  </a:moveTo>
                  <a:lnTo>
                    <a:pt x="0" y="272"/>
                  </a:lnTo>
                  <a:lnTo>
                    <a:pt x="1381" y="20401"/>
                  </a:lnTo>
                  <a:lnTo>
                    <a:pt x="5440" y="20108"/>
                  </a:lnTo>
                  <a:lnTo>
                    <a:pt x="4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5"/>
            <p:cNvSpPr/>
            <p:nvPr/>
          </p:nvSpPr>
          <p:spPr>
            <a:xfrm>
              <a:off x="-1298775" y="22668225"/>
              <a:ext cx="26175" cy="472900"/>
            </a:xfrm>
            <a:custGeom>
              <a:rect b="b" l="l" r="r" t="t"/>
              <a:pathLst>
                <a:path extrusionOk="0" h="18916" w="1047">
                  <a:moveTo>
                    <a:pt x="1047" y="1"/>
                  </a:moveTo>
                  <a:lnTo>
                    <a:pt x="1" y="18916"/>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5"/>
            <p:cNvSpPr/>
            <p:nvPr/>
          </p:nvSpPr>
          <p:spPr>
            <a:xfrm>
              <a:off x="-1350025" y="22664575"/>
              <a:ext cx="128700" cy="479175"/>
            </a:xfrm>
            <a:custGeom>
              <a:rect b="b" l="l" r="r" t="t"/>
              <a:pathLst>
                <a:path extrusionOk="0" h="19167" w="5148">
                  <a:moveTo>
                    <a:pt x="1067" y="0"/>
                  </a:moveTo>
                  <a:lnTo>
                    <a:pt x="0" y="18936"/>
                  </a:lnTo>
                  <a:lnTo>
                    <a:pt x="4059" y="19166"/>
                  </a:lnTo>
                  <a:lnTo>
                    <a:pt x="5147" y="230"/>
                  </a:lnTo>
                  <a:lnTo>
                    <a:pt x="10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5"/>
            <p:cNvSpPr/>
            <p:nvPr/>
          </p:nvSpPr>
          <p:spPr>
            <a:xfrm>
              <a:off x="-1621000" y="22304675"/>
              <a:ext cx="25650" cy="580125"/>
            </a:xfrm>
            <a:custGeom>
              <a:rect b="b" l="l" r="r" t="t"/>
              <a:pathLst>
                <a:path extrusionOk="0" h="23205" w="1026">
                  <a:moveTo>
                    <a:pt x="1026" y="1"/>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5"/>
            <p:cNvSpPr/>
            <p:nvPr/>
          </p:nvSpPr>
          <p:spPr>
            <a:xfrm>
              <a:off x="-1672775" y="22301550"/>
              <a:ext cx="127650" cy="584825"/>
            </a:xfrm>
            <a:custGeom>
              <a:rect b="b" l="l" r="r" t="t"/>
              <a:pathLst>
                <a:path extrusionOk="0" h="23393" w="5106">
                  <a:moveTo>
                    <a:pt x="1025" y="0"/>
                  </a:moveTo>
                  <a:lnTo>
                    <a:pt x="0" y="23204"/>
                  </a:lnTo>
                  <a:lnTo>
                    <a:pt x="4080" y="23393"/>
                  </a:lnTo>
                  <a:lnTo>
                    <a:pt x="5105" y="188"/>
                  </a:lnTo>
                  <a:lnTo>
                    <a:pt x="1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5"/>
            <p:cNvSpPr/>
            <p:nvPr/>
          </p:nvSpPr>
          <p:spPr>
            <a:xfrm>
              <a:off x="-1883075" y="22551050"/>
              <a:ext cx="34550" cy="502725"/>
            </a:xfrm>
            <a:custGeom>
              <a:rect b="b" l="l" r="r" t="t"/>
              <a:pathLst>
                <a:path extrusionOk="0" h="20109" w="1382">
                  <a:moveTo>
                    <a:pt x="1" y="1"/>
                  </a:moveTo>
                  <a:lnTo>
                    <a:pt x="138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5"/>
            <p:cNvSpPr/>
            <p:nvPr/>
          </p:nvSpPr>
          <p:spPr>
            <a:xfrm>
              <a:off x="-1934325" y="22546350"/>
              <a:ext cx="136550" cy="510025"/>
            </a:xfrm>
            <a:custGeom>
              <a:rect b="b" l="l" r="r" t="t"/>
              <a:pathLst>
                <a:path extrusionOk="0" h="20401" w="5462">
                  <a:moveTo>
                    <a:pt x="4080" y="0"/>
                  </a:moveTo>
                  <a:lnTo>
                    <a:pt x="0" y="293"/>
                  </a:lnTo>
                  <a:lnTo>
                    <a:pt x="1381" y="20401"/>
                  </a:lnTo>
                  <a:lnTo>
                    <a:pt x="5461" y="20129"/>
                  </a:lnTo>
                  <a:lnTo>
                    <a:pt x="4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5"/>
            <p:cNvSpPr/>
            <p:nvPr/>
          </p:nvSpPr>
          <p:spPr>
            <a:xfrm>
              <a:off x="-2620100" y="22620100"/>
              <a:ext cx="26175" cy="472900"/>
            </a:xfrm>
            <a:custGeom>
              <a:rect b="b" l="l" r="r" t="t"/>
              <a:pathLst>
                <a:path extrusionOk="0" h="18916" w="1047">
                  <a:moveTo>
                    <a:pt x="1047" y="1"/>
                  </a:moveTo>
                  <a:lnTo>
                    <a:pt x="0" y="18916"/>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5"/>
            <p:cNvSpPr/>
            <p:nvPr/>
          </p:nvSpPr>
          <p:spPr>
            <a:xfrm>
              <a:off x="-2671375" y="22616450"/>
              <a:ext cx="128725" cy="479175"/>
            </a:xfrm>
            <a:custGeom>
              <a:rect b="b" l="l" r="r" t="t"/>
              <a:pathLst>
                <a:path extrusionOk="0" h="19167" w="5149">
                  <a:moveTo>
                    <a:pt x="1068" y="0"/>
                  </a:moveTo>
                  <a:lnTo>
                    <a:pt x="1" y="18936"/>
                  </a:lnTo>
                  <a:lnTo>
                    <a:pt x="4081" y="19166"/>
                  </a:lnTo>
                  <a:lnTo>
                    <a:pt x="5148" y="230"/>
                  </a:lnTo>
                  <a:lnTo>
                    <a:pt x="10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5"/>
            <p:cNvSpPr/>
            <p:nvPr/>
          </p:nvSpPr>
          <p:spPr>
            <a:xfrm>
              <a:off x="-2942325" y="22256025"/>
              <a:ext cx="25125" cy="580150"/>
            </a:xfrm>
            <a:custGeom>
              <a:rect b="b" l="l" r="r" t="t"/>
              <a:pathLst>
                <a:path extrusionOk="0" h="23206" w="1005">
                  <a:moveTo>
                    <a:pt x="1005" y="1"/>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5"/>
            <p:cNvSpPr/>
            <p:nvPr/>
          </p:nvSpPr>
          <p:spPr>
            <a:xfrm>
              <a:off x="-2994100" y="22254975"/>
              <a:ext cx="127650" cy="583800"/>
            </a:xfrm>
            <a:custGeom>
              <a:rect b="b" l="l" r="r" t="t"/>
              <a:pathLst>
                <a:path extrusionOk="0" h="23352" w="5106">
                  <a:moveTo>
                    <a:pt x="1025" y="1"/>
                  </a:moveTo>
                  <a:lnTo>
                    <a:pt x="0" y="23163"/>
                  </a:lnTo>
                  <a:lnTo>
                    <a:pt x="4080" y="23352"/>
                  </a:lnTo>
                  <a:lnTo>
                    <a:pt x="5105" y="1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5"/>
            <p:cNvSpPr/>
            <p:nvPr/>
          </p:nvSpPr>
          <p:spPr>
            <a:xfrm>
              <a:off x="-3204925" y="22502925"/>
              <a:ext cx="35075" cy="503250"/>
            </a:xfrm>
            <a:custGeom>
              <a:rect b="b" l="l" r="r" t="t"/>
              <a:pathLst>
                <a:path extrusionOk="0" h="20130" w="1403">
                  <a:moveTo>
                    <a:pt x="1" y="1"/>
                  </a:moveTo>
                  <a:lnTo>
                    <a:pt x="1403" y="20129"/>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5"/>
            <p:cNvSpPr/>
            <p:nvPr/>
          </p:nvSpPr>
          <p:spPr>
            <a:xfrm>
              <a:off x="-3255650" y="22498225"/>
              <a:ext cx="136550" cy="510025"/>
            </a:xfrm>
            <a:custGeom>
              <a:rect b="b" l="l" r="r" t="t"/>
              <a:pathLst>
                <a:path extrusionOk="0" h="20401" w="5462">
                  <a:moveTo>
                    <a:pt x="4059" y="0"/>
                  </a:moveTo>
                  <a:lnTo>
                    <a:pt x="0" y="293"/>
                  </a:lnTo>
                  <a:lnTo>
                    <a:pt x="1381" y="20401"/>
                  </a:lnTo>
                  <a:lnTo>
                    <a:pt x="5461" y="20129"/>
                  </a:lnTo>
                  <a:lnTo>
                    <a:pt x="4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 name="Google Shape;1046;p25"/>
          <p:cNvSpPr txBox="1"/>
          <p:nvPr/>
        </p:nvSpPr>
        <p:spPr>
          <a:xfrm>
            <a:off x="6160054" y="942734"/>
            <a:ext cx="2828182" cy="371508"/>
          </a:xfrm>
          <a:prstGeom prst="rect">
            <a:avLst/>
          </a:prstGeom>
          <a:solidFill>
            <a:schemeClr val="accent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99.94</a:t>
            </a:r>
            <a:r>
              <a:rPr lang="en" sz="1800">
                <a:solidFill>
                  <a:srgbClr val="191919"/>
                </a:solidFill>
                <a:latin typeface="Fira Sans Extra Condensed SemiBold"/>
                <a:ea typeface="Fira Sans Extra Condensed SemiBold"/>
                <a:cs typeface="Fira Sans Extra Condensed SemiBold"/>
                <a:sym typeface="Fira Sans Extra Condensed SemiBold"/>
              </a:rPr>
              <a:t>% Training Accuracy</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1047" name="Google Shape;1047;p25"/>
          <p:cNvSpPr txBox="1"/>
          <p:nvPr/>
        </p:nvSpPr>
        <p:spPr>
          <a:xfrm>
            <a:off x="6160054" y="1435095"/>
            <a:ext cx="2828100" cy="371400"/>
          </a:xfrm>
          <a:prstGeom prst="rect">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79.49</a:t>
            </a:r>
            <a:r>
              <a:rPr lang="en" sz="1800">
                <a:solidFill>
                  <a:srgbClr val="191919"/>
                </a:solidFill>
                <a:latin typeface="Fira Sans Extra Condensed SemiBold"/>
                <a:ea typeface="Fira Sans Extra Condensed SemiBold"/>
                <a:cs typeface="Fira Sans Extra Condensed SemiBold"/>
                <a:sym typeface="Fira Sans Extra Condensed SemiBold"/>
              </a:rPr>
              <a:t>% Validation Accuracy</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grpSp>
        <p:nvGrpSpPr>
          <p:cNvPr id="1048" name="Google Shape;1048;p25"/>
          <p:cNvGrpSpPr/>
          <p:nvPr/>
        </p:nvGrpSpPr>
        <p:grpSpPr>
          <a:xfrm>
            <a:off x="6160022" y="1927352"/>
            <a:ext cx="2828239" cy="914192"/>
            <a:chOff x="5216225" y="3684605"/>
            <a:chExt cx="3238565" cy="1047545"/>
          </a:xfrm>
        </p:grpSpPr>
        <p:sp>
          <p:nvSpPr>
            <p:cNvPr id="1049" name="Google Shape;1049;p25"/>
            <p:cNvSpPr txBox="1"/>
            <p:nvPr/>
          </p:nvSpPr>
          <p:spPr>
            <a:xfrm>
              <a:off x="5216290" y="3684605"/>
              <a:ext cx="3238500" cy="425700"/>
            </a:xfrm>
            <a:prstGeom prst="rect">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Adam Optimizer</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1050" name="Google Shape;1050;p25"/>
            <p:cNvSpPr txBox="1"/>
            <p:nvPr/>
          </p:nvSpPr>
          <p:spPr>
            <a:xfrm>
              <a:off x="5216225" y="4217050"/>
              <a:ext cx="3238500" cy="515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191919"/>
                  </a:solidFill>
                  <a:latin typeface="Roboto"/>
                  <a:ea typeface="Roboto"/>
                  <a:cs typeface="Roboto"/>
                  <a:sym typeface="Roboto"/>
                </a:rPr>
                <a:t>Learning Rate: 0.0005</a:t>
              </a:r>
              <a:endParaRPr sz="1200">
                <a:solidFill>
                  <a:srgbClr val="191919"/>
                </a:solidFill>
                <a:latin typeface="Roboto"/>
                <a:ea typeface="Roboto"/>
                <a:cs typeface="Roboto"/>
                <a:sym typeface="Roboto"/>
              </a:endParaRPr>
            </a:p>
            <a:p>
              <a:pPr indent="0" lvl="0" marL="0" rtl="0" algn="ctr">
                <a:spcBef>
                  <a:spcPts val="0"/>
                </a:spcBef>
                <a:spcAft>
                  <a:spcPts val="0"/>
                </a:spcAft>
                <a:buNone/>
              </a:pPr>
              <a:r>
                <a:rPr lang="en" sz="1200">
                  <a:solidFill>
                    <a:srgbClr val="191919"/>
                  </a:solidFill>
                  <a:latin typeface="Roboto"/>
                  <a:ea typeface="Roboto"/>
                  <a:cs typeface="Roboto"/>
                  <a:sym typeface="Roboto"/>
                </a:rPr>
                <a:t>Decay: 1e-6</a:t>
              </a:r>
              <a:endParaRPr sz="1200">
                <a:solidFill>
                  <a:srgbClr val="191919"/>
                </a:solidFill>
                <a:latin typeface="Roboto"/>
                <a:ea typeface="Roboto"/>
                <a:cs typeface="Roboto"/>
                <a:sym typeface="Roboto"/>
              </a:endParaRPr>
            </a:p>
          </p:txBody>
        </p:sp>
      </p:grpSp>
      <p:grpSp>
        <p:nvGrpSpPr>
          <p:cNvPr id="1051" name="Google Shape;1051;p25"/>
          <p:cNvGrpSpPr/>
          <p:nvPr/>
        </p:nvGrpSpPr>
        <p:grpSpPr>
          <a:xfrm>
            <a:off x="6420697" y="3898501"/>
            <a:ext cx="2286974" cy="1047567"/>
            <a:chOff x="689188" y="2869532"/>
            <a:chExt cx="3777000" cy="1864330"/>
          </a:xfrm>
        </p:grpSpPr>
        <p:grpSp>
          <p:nvGrpSpPr>
            <p:cNvPr id="1052" name="Google Shape;1052;p25"/>
            <p:cNvGrpSpPr/>
            <p:nvPr/>
          </p:nvGrpSpPr>
          <p:grpSpPr>
            <a:xfrm>
              <a:off x="1019687" y="2869532"/>
              <a:ext cx="2174647" cy="1864330"/>
              <a:chOff x="-31045350" y="-47284600"/>
              <a:chExt cx="30672025" cy="26295200"/>
            </a:xfrm>
          </p:grpSpPr>
          <p:sp>
            <p:nvSpPr>
              <p:cNvPr id="1053" name="Google Shape;1053;p25"/>
              <p:cNvSpPr/>
              <p:nvPr/>
            </p:nvSpPr>
            <p:spPr>
              <a:xfrm>
                <a:off x="-14846825" y="-29966275"/>
                <a:ext cx="7954350" cy="8907300"/>
              </a:xfrm>
              <a:custGeom>
                <a:rect b="b" l="l" r="r" t="t"/>
                <a:pathLst>
                  <a:path extrusionOk="0" h="356292" w="318174">
                    <a:moveTo>
                      <a:pt x="119403" y="1"/>
                    </a:moveTo>
                    <a:cubicBezTo>
                      <a:pt x="75917" y="1"/>
                      <a:pt x="30525" y="15724"/>
                      <a:pt x="1" y="44551"/>
                    </a:cubicBezTo>
                    <a:lnTo>
                      <a:pt x="48523" y="356292"/>
                    </a:lnTo>
                    <a:lnTo>
                      <a:pt x="305318" y="356292"/>
                    </a:lnTo>
                    <a:cubicBezTo>
                      <a:pt x="305318" y="356292"/>
                      <a:pt x="318173" y="293590"/>
                      <a:pt x="225029" y="293590"/>
                    </a:cubicBezTo>
                    <a:cubicBezTo>
                      <a:pt x="210695" y="293590"/>
                      <a:pt x="193851" y="295074"/>
                      <a:pt x="174064" y="298501"/>
                    </a:cubicBezTo>
                    <a:cubicBezTo>
                      <a:pt x="314429" y="87946"/>
                      <a:pt x="222247" y="1"/>
                      <a:pt x="119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5"/>
              <p:cNvSpPr/>
              <p:nvPr/>
            </p:nvSpPr>
            <p:spPr>
              <a:xfrm>
                <a:off x="-9480425" y="-22049325"/>
                <a:ext cx="775250" cy="1059925"/>
              </a:xfrm>
              <a:custGeom>
                <a:rect b="b" l="l" r="r" t="t"/>
                <a:pathLst>
                  <a:path extrusionOk="0" h="42397" w="31010">
                    <a:moveTo>
                      <a:pt x="3163" y="0"/>
                    </a:moveTo>
                    <a:cubicBezTo>
                      <a:pt x="2115" y="0"/>
                      <a:pt x="1108" y="607"/>
                      <a:pt x="649" y="1617"/>
                    </a:cubicBezTo>
                    <a:cubicBezTo>
                      <a:pt x="0" y="2998"/>
                      <a:pt x="628" y="4651"/>
                      <a:pt x="2009" y="5278"/>
                    </a:cubicBezTo>
                    <a:cubicBezTo>
                      <a:pt x="2239" y="5383"/>
                      <a:pt x="24627" y="15845"/>
                      <a:pt x="19480" y="39007"/>
                    </a:cubicBezTo>
                    <a:cubicBezTo>
                      <a:pt x="19145" y="40514"/>
                      <a:pt x="20087" y="41978"/>
                      <a:pt x="21573" y="42313"/>
                    </a:cubicBezTo>
                    <a:cubicBezTo>
                      <a:pt x="21782" y="42355"/>
                      <a:pt x="21970" y="42397"/>
                      <a:pt x="22179" y="42397"/>
                    </a:cubicBezTo>
                    <a:cubicBezTo>
                      <a:pt x="23435" y="42397"/>
                      <a:pt x="24586" y="41497"/>
                      <a:pt x="24899" y="40242"/>
                    </a:cubicBezTo>
                    <a:cubicBezTo>
                      <a:pt x="31009" y="12748"/>
                      <a:pt x="4583" y="382"/>
                      <a:pt x="4311" y="257"/>
                    </a:cubicBezTo>
                    <a:cubicBezTo>
                      <a:pt x="3939" y="82"/>
                      <a:pt x="3548" y="0"/>
                      <a:pt x="3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5"/>
              <p:cNvSpPr/>
              <p:nvPr/>
            </p:nvSpPr>
            <p:spPr>
              <a:xfrm>
                <a:off x="-8268425" y="-22192725"/>
                <a:ext cx="608900" cy="1203325"/>
              </a:xfrm>
              <a:custGeom>
                <a:rect b="b" l="l" r="r" t="t"/>
                <a:pathLst>
                  <a:path extrusionOk="0" h="48133" w="24356">
                    <a:moveTo>
                      <a:pt x="3153" y="0"/>
                    </a:moveTo>
                    <a:cubicBezTo>
                      <a:pt x="2160" y="0"/>
                      <a:pt x="1205" y="531"/>
                      <a:pt x="712" y="1473"/>
                    </a:cubicBezTo>
                    <a:cubicBezTo>
                      <a:pt x="0" y="2791"/>
                      <a:pt x="502" y="4465"/>
                      <a:pt x="1862" y="5198"/>
                    </a:cubicBezTo>
                    <a:cubicBezTo>
                      <a:pt x="14312" y="11851"/>
                      <a:pt x="18455" y="33382"/>
                      <a:pt x="15693" y="44701"/>
                    </a:cubicBezTo>
                    <a:cubicBezTo>
                      <a:pt x="15337" y="46187"/>
                      <a:pt x="16258" y="47673"/>
                      <a:pt x="17744" y="48049"/>
                    </a:cubicBezTo>
                    <a:cubicBezTo>
                      <a:pt x="17953" y="48091"/>
                      <a:pt x="18183" y="48133"/>
                      <a:pt x="18392" y="48133"/>
                    </a:cubicBezTo>
                    <a:cubicBezTo>
                      <a:pt x="19648" y="48133"/>
                      <a:pt x="20777" y="47254"/>
                      <a:pt x="21070" y="45978"/>
                    </a:cubicBezTo>
                    <a:cubicBezTo>
                      <a:pt x="24355" y="32377"/>
                      <a:pt x="19627" y="8420"/>
                      <a:pt x="4457" y="322"/>
                    </a:cubicBezTo>
                    <a:cubicBezTo>
                      <a:pt x="4040" y="104"/>
                      <a:pt x="3593" y="0"/>
                      <a:pt x="3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5"/>
              <p:cNvSpPr/>
              <p:nvPr/>
            </p:nvSpPr>
            <p:spPr>
              <a:xfrm>
                <a:off x="-11206950" y="-45802575"/>
                <a:ext cx="10833625" cy="14123025"/>
              </a:xfrm>
              <a:custGeom>
                <a:rect b="b" l="l" r="r" t="t"/>
                <a:pathLst>
                  <a:path extrusionOk="0" h="564921" w="433345">
                    <a:moveTo>
                      <a:pt x="169150" y="1"/>
                    </a:moveTo>
                    <a:cubicBezTo>
                      <a:pt x="144902" y="1"/>
                      <a:pt x="120379" y="8186"/>
                      <a:pt x="96764" y="27467"/>
                    </a:cubicBezTo>
                    <a:lnTo>
                      <a:pt x="83436" y="120682"/>
                    </a:lnTo>
                    <a:cubicBezTo>
                      <a:pt x="59389" y="216927"/>
                      <a:pt x="0" y="514321"/>
                      <a:pt x="69790" y="514321"/>
                    </a:cubicBezTo>
                    <a:cubicBezTo>
                      <a:pt x="77242" y="514321"/>
                      <a:pt x="86167" y="510930"/>
                      <a:pt x="96764" y="503542"/>
                    </a:cubicBezTo>
                    <a:cubicBezTo>
                      <a:pt x="113693" y="548292"/>
                      <a:pt x="133700" y="564920"/>
                      <a:pt x="152156" y="564920"/>
                    </a:cubicBezTo>
                    <a:cubicBezTo>
                      <a:pt x="184501" y="564920"/>
                      <a:pt x="212079" y="513845"/>
                      <a:pt x="209961" y="473558"/>
                    </a:cubicBezTo>
                    <a:lnTo>
                      <a:pt x="209961" y="473558"/>
                    </a:lnTo>
                    <a:cubicBezTo>
                      <a:pt x="235468" y="506624"/>
                      <a:pt x="256418" y="519315"/>
                      <a:pt x="272658" y="519315"/>
                    </a:cubicBezTo>
                    <a:cubicBezTo>
                      <a:pt x="313648" y="519315"/>
                      <a:pt x="324636" y="438466"/>
                      <a:pt x="303176" y="400326"/>
                    </a:cubicBezTo>
                    <a:lnTo>
                      <a:pt x="303176" y="400326"/>
                    </a:lnTo>
                    <a:cubicBezTo>
                      <a:pt x="320434" y="415120"/>
                      <a:pt x="333470" y="421355"/>
                      <a:pt x="343001" y="421355"/>
                    </a:cubicBezTo>
                    <a:cubicBezTo>
                      <a:pt x="384953" y="421355"/>
                      <a:pt x="359032" y="300579"/>
                      <a:pt x="326485" y="257187"/>
                    </a:cubicBezTo>
                    <a:lnTo>
                      <a:pt x="326485" y="257187"/>
                    </a:lnTo>
                    <a:cubicBezTo>
                      <a:pt x="332160" y="258539"/>
                      <a:pt x="337265" y="259182"/>
                      <a:pt x="341826" y="259182"/>
                    </a:cubicBezTo>
                    <a:cubicBezTo>
                      <a:pt x="433345" y="259182"/>
                      <a:pt x="305594" y="1"/>
                      <a:pt x="1691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5"/>
              <p:cNvSpPr/>
              <p:nvPr/>
            </p:nvSpPr>
            <p:spPr>
              <a:xfrm>
                <a:off x="-29553100" y="-37103350"/>
                <a:ext cx="23017175" cy="16044375"/>
              </a:xfrm>
              <a:custGeom>
                <a:rect b="b" l="l" r="r" t="t"/>
                <a:pathLst>
                  <a:path extrusionOk="0" h="641775" w="920687">
                    <a:moveTo>
                      <a:pt x="363452" y="0"/>
                    </a:moveTo>
                    <a:cubicBezTo>
                      <a:pt x="0" y="0"/>
                      <a:pt x="96547" y="641775"/>
                      <a:pt x="96547" y="641775"/>
                    </a:cubicBezTo>
                    <a:lnTo>
                      <a:pt x="669101" y="641775"/>
                    </a:lnTo>
                    <a:cubicBezTo>
                      <a:pt x="920686" y="458652"/>
                      <a:pt x="741392" y="67547"/>
                      <a:pt x="741392" y="67547"/>
                    </a:cubicBezTo>
                    <a:cubicBezTo>
                      <a:pt x="741392" y="67547"/>
                      <a:pt x="804163" y="44720"/>
                      <a:pt x="398998" y="1931"/>
                    </a:cubicBezTo>
                    <a:cubicBezTo>
                      <a:pt x="386686" y="631"/>
                      <a:pt x="374843" y="0"/>
                      <a:pt x="3634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5"/>
              <p:cNvSpPr/>
              <p:nvPr/>
            </p:nvSpPr>
            <p:spPr>
              <a:xfrm>
                <a:off x="-19032050" y="-40288825"/>
                <a:ext cx="11817675" cy="9155150"/>
              </a:xfrm>
              <a:custGeom>
                <a:rect b="b" l="l" r="r" t="t"/>
                <a:pathLst>
                  <a:path extrusionOk="0" h="366206" w="472707">
                    <a:moveTo>
                      <a:pt x="236353" y="0"/>
                    </a:moveTo>
                    <a:cubicBezTo>
                      <a:pt x="173666" y="0"/>
                      <a:pt x="113553" y="19292"/>
                      <a:pt x="69236" y="53627"/>
                    </a:cubicBezTo>
                    <a:cubicBezTo>
                      <a:pt x="24899" y="87963"/>
                      <a:pt x="0" y="134539"/>
                      <a:pt x="0" y="183103"/>
                    </a:cubicBezTo>
                    <a:cubicBezTo>
                      <a:pt x="0" y="231666"/>
                      <a:pt x="24899" y="278242"/>
                      <a:pt x="69236" y="312578"/>
                    </a:cubicBezTo>
                    <a:cubicBezTo>
                      <a:pt x="113553" y="346914"/>
                      <a:pt x="173666" y="366205"/>
                      <a:pt x="236353" y="366205"/>
                    </a:cubicBezTo>
                    <a:cubicBezTo>
                      <a:pt x="299040" y="366205"/>
                      <a:pt x="359154" y="346914"/>
                      <a:pt x="403491" y="312578"/>
                    </a:cubicBezTo>
                    <a:cubicBezTo>
                      <a:pt x="447807" y="278242"/>
                      <a:pt x="472706" y="231666"/>
                      <a:pt x="472706" y="183103"/>
                    </a:cubicBezTo>
                    <a:cubicBezTo>
                      <a:pt x="472706" y="134539"/>
                      <a:pt x="447807" y="87963"/>
                      <a:pt x="403491" y="53627"/>
                    </a:cubicBezTo>
                    <a:cubicBezTo>
                      <a:pt x="359154" y="19292"/>
                      <a:pt x="299040" y="0"/>
                      <a:pt x="236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5"/>
              <p:cNvSpPr/>
              <p:nvPr/>
            </p:nvSpPr>
            <p:spPr>
              <a:xfrm>
                <a:off x="-31045350" y="-26687450"/>
                <a:ext cx="5229875" cy="5583200"/>
              </a:xfrm>
              <a:custGeom>
                <a:rect b="b" l="l" r="r" t="t"/>
                <a:pathLst>
                  <a:path extrusionOk="0" h="223328" w="209195">
                    <a:moveTo>
                      <a:pt x="26071" y="1"/>
                    </a:moveTo>
                    <a:cubicBezTo>
                      <a:pt x="0" y="48565"/>
                      <a:pt x="5713" y="63379"/>
                      <a:pt x="22179" y="67333"/>
                    </a:cubicBezTo>
                    <a:cubicBezTo>
                      <a:pt x="13099" y="100602"/>
                      <a:pt x="15358" y="116441"/>
                      <a:pt x="45446" y="127740"/>
                    </a:cubicBezTo>
                    <a:cubicBezTo>
                      <a:pt x="24799" y="143495"/>
                      <a:pt x="43799" y="171086"/>
                      <a:pt x="60574" y="171086"/>
                    </a:cubicBezTo>
                    <a:cubicBezTo>
                      <a:pt x="63960" y="171086"/>
                      <a:pt x="67255" y="169962"/>
                      <a:pt x="70115" y="167390"/>
                    </a:cubicBezTo>
                    <a:lnTo>
                      <a:pt x="70115" y="167390"/>
                    </a:lnTo>
                    <a:cubicBezTo>
                      <a:pt x="50642" y="194616"/>
                      <a:pt x="66178" y="205886"/>
                      <a:pt x="83913" y="205886"/>
                    </a:cubicBezTo>
                    <a:cubicBezTo>
                      <a:pt x="94704" y="205886"/>
                      <a:pt x="106309" y="201713"/>
                      <a:pt x="111335" y="194423"/>
                    </a:cubicBezTo>
                    <a:cubicBezTo>
                      <a:pt x="112134" y="214264"/>
                      <a:pt x="120237" y="223328"/>
                      <a:pt x="129952" y="223328"/>
                    </a:cubicBezTo>
                    <a:cubicBezTo>
                      <a:pt x="139313" y="223328"/>
                      <a:pt x="150170" y="214911"/>
                      <a:pt x="157430" y="199612"/>
                    </a:cubicBezTo>
                    <a:lnTo>
                      <a:pt x="181094" y="193754"/>
                    </a:lnTo>
                    <a:lnTo>
                      <a:pt x="209195" y="168750"/>
                    </a:lnTo>
                    <a:cubicBezTo>
                      <a:pt x="209195" y="168750"/>
                      <a:pt x="57498" y="163540"/>
                      <a:pt x="260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5"/>
              <p:cNvSpPr/>
              <p:nvPr/>
            </p:nvSpPr>
            <p:spPr>
              <a:xfrm>
                <a:off x="-12354300" y="-31088725"/>
                <a:ext cx="1445325" cy="1445325"/>
              </a:xfrm>
              <a:custGeom>
                <a:rect b="b" l="l" r="r" t="t"/>
                <a:pathLst>
                  <a:path extrusionOk="0" h="57813" w="57813">
                    <a:moveTo>
                      <a:pt x="28896" y="1"/>
                    </a:moveTo>
                    <a:cubicBezTo>
                      <a:pt x="12953" y="1"/>
                      <a:pt x="1" y="12952"/>
                      <a:pt x="1" y="28917"/>
                    </a:cubicBezTo>
                    <a:cubicBezTo>
                      <a:pt x="1" y="44882"/>
                      <a:pt x="12953" y="57813"/>
                      <a:pt x="28896" y="57813"/>
                    </a:cubicBezTo>
                    <a:cubicBezTo>
                      <a:pt x="44861" y="57813"/>
                      <a:pt x="57813" y="44882"/>
                      <a:pt x="57813" y="28917"/>
                    </a:cubicBezTo>
                    <a:cubicBezTo>
                      <a:pt x="57813" y="12952"/>
                      <a:pt x="44861" y="1"/>
                      <a:pt x="28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5"/>
              <p:cNvSpPr/>
              <p:nvPr/>
            </p:nvSpPr>
            <p:spPr>
              <a:xfrm>
                <a:off x="-11755350" y="-31440750"/>
                <a:ext cx="388675" cy="845325"/>
              </a:xfrm>
              <a:custGeom>
                <a:rect b="b" l="l" r="r" t="t"/>
                <a:pathLst>
                  <a:path extrusionOk="0" h="33813" w="15547">
                    <a:moveTo>
                      <a:pt x="231" y="0"/>
                    </a:moveTo>
                    <a:cubicBezTo>
                      <a:pt x="105" y="0"/>
                      <a:pt x="0" y="105"/>
                      <a:pt x="0" y="230"/>
                    </a:cubicBezTo>
                    <a:lnTo>
                      <a:pt x="0" y="33603"/>
                    </a:lnTo>
                    <a:cubicBezTo>
                      <a:pt x="21" y="33729"/>
                      <a:pt x="105" y="33813"/>
                      <a:pt x="231" y="33813"/>
                    </a:cubicBezTo>
                    <a:lnTo>
                      <a:pt x="15296" y="33813"/>
                    </a:lnTo>
                    <a:cubicBezTo>
                      <a:pt x="15442" y="33813"/>
                      <a:pt x="15547" y="33708"/>
                      <a:pt x="15547" y="33582"/>
                    </a:cubicBezTo>
                    <a:lnTo>
                      <a:pt x="15547" y="230"/>
                    </a:lnTo>
                    <a:cubicBezTo>
                      <a:pt x="15547" y="105"/>
                      <a:pt x="15442" y="0"/>
                      <a:pt x="15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5"/>
              <p:cNvSpPr/>
              <p:nvPr/>
            </p:nvSpPr>
            <p:spPr>
              <a:xfrm>
                <a:off x="-21944625" y="-47284600"/>
                <a:ext cx="18419075" cy="15038400"/>
              </a:xfrm>
              <a:custGeom>
                <a:rect b="b" l="l" r="r" t="t"/>
                <a:pathLst>
                  <a:path extrusionOk="0" h="601536" w="736763">
                    <a:moveTo>
                      <a:pt x="329072" y="1"/>
                    </a:moveTo>
                    <a:cubicBezTo>
                      <a:pt x="325331" y="1"/>
                      <a:pt x="321610" y="70"/>
                      <a:pt x="317914" y="208"/>
                    </a:cubicBezTo>
                    <a:cubicBezTo>
                      <a:pt x="163874" y="5962"/>
                      <a:pt x="0" y="134558"/>
                      <a:pt x="0" y="296486"/>
                    </a:cubicBezTo>
                    <a:cubicBezTo>
                      <a:pt x="0" y="477978"/>
                      <a:pt x="206475" y="569770"/>
                      <a:pt x="317935" y="592786"/>
                    </a:cubicBezTo>
                    <a:cubicBezTo>
                      <a:pt x="346824" y="598749"/>
                      <a:pt x="376496" y="601536"/>
                      <a:pt x="406011" y="601536"/>
                    </a:cubicBezTo>
                    <a:cubicBezTo>
                      <a:pt x="547253" y="601536"/>
                      <a:pt x="684883" y="537727"/>
                      <a:pt x="715776" y="452974"/>
                    </a:cubicBezTo>
                    <a:cubicBezTo>
                      <a:pt x="719647" y="442366"/>
                      <a:pt x="736763" y="395455"/>
                      <a:pt x="715776" y="356432"/>
                    </a:cubicBezTo>
                    <a:cubicBezTo>
                      <a:pt x="697531" y="322453"/>
                      <a:pt x="666794" y="324921"/>
                      <a:pt x="635869" y="296507"/>
                    </a:cubicBezTo>
                    <a:cubicBezTo>
                      <a:pt x="584481" y="249241"/>
                      <a:pt x="617101" y="184838"/>
                      <a:pt x="582598" y="126712"/>
                    </a:cubicBezTo>
                    <a:cubicBezTo>
                      <a:pt x="534247" y="45235"/>
                      <a:pt x="424942" y="1"/>
                      <a:pt x="329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5"/>
              <p:cNvSpPr/>
              <p:nvPr/>
            </p:nvSpPr>
            <p:spPr>
              <a:xfrm>
                <a:off x="-6203800" y="-37788975"/>
                <a:ext cx="25" cy="2716950"/>
              </a:xfrm>
              <a:custGeom>
                <a:rect b="b" l="l" r="r" t="t"/>
                <a:pathLst>
                  <a:path extrusionOk="0" h="108678" w="1">
                    <a:moveTo>
                      <a:pt x="1" y="0"/>
                    </a:moveTo>
                    <a:lnTo>
                      <a:pt x="1" y="108677"/>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5"/>
              <p:cNvSpPr/>
              <p:nvPr/>
            </p:nvSpPr>
            <p:spPr>
              <a:xfrm>
                <a:off x="-6273375" y="-37858550"/>
                <a:ext cx="138650" cy="2855575"/>
              </a:xfrm>
              <a:custGeom>
                <a:rect b="b" l="l" r="r" t="t"/>
                <a:pathLst>
                  <a:path extrusionOk="0" h="114223" w="5546">
                    <a:moveTo>
                      <a:pt x="2784" y="0"/>
                    </a:moveTo>
                    <a:cubicBezTo>
                      <a:pt x="1235" y="0"/>
                      <a:pt x="1" y="1256"/>
                      <a:pt x="1" y="2762"/>
                    </a:cubicBezTo>
                    <a:lnTo>
                      <a:pt x="1" y="111439"/>
                    </a:lnTo>
                    <a:cubicBezTo>
                      <a:pt x="1" y="112988"/>
                      <a:pt x="1256" y="114222"/>
                      <a:pt x="2784" y="114222"/>
                    </a:cubicBezTo>
                    <a:cubicBezTo>
                      <a:pt x="4290" y="114222"/>
                      <a:pt x="5525" y="112988"/>
                      <a:pt x="5546" y="111439"/>
                    </a:cubicBezTo>
                    <a:lnTo>
                      <a:pt x="5546" y="2762"/>
                    </a:lnTo>
                    <a:cubicBezTo>
                      <a:pt x="5546" y="1235"/>
                      <a:pt x="4290" y="0"/>
                      <a:pt x="27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5"/>
              <p:cNvSpPr/>
              <p:nvPr/>
            </p:nvSpPr>
            <p:spPr>
              <a:xfrm>
                <a:off x="-7280300" y="-36076450"/>
                <a:ext cx="2135275" cy="1103275"/>
              </a:xfrm>
              <a:custGeom>
                <a:rect b="b" l="l" r="r" t="t"/>
                <a:pathLst>
                  <a:path extrusionOk="0" h="44131" w="85411">
                    <a:moveTo>
                      <a:pt x="3548" y="1"/>
                    </a:moveTo>
                    <a:cubicBezTo>
                      <a:pt x="2108" y="1"/>
                      <a:pt x="835" y="1151"/>
                      <a:pt x="774" y="2618"/>
                    </a:cubicBezTo>
                    <a:cubicBezTo>
                      <a:pt x="0" y="17935"/>
                      <a:pt x="6026" y="30321"/>
                      <a:pt x="17660" y="37561"/>
                    </a:cubicBezTo>
                    <a:cubicBezTo>
                      <a:pt x="24690" y="41934"/>
                      <a:pt x="33352" y="44131"/>
                      <a:pt x="42161" y="44131"/>
                    </a:cubicBezTo>
                    <a:cubicBezTo>
                      <a:pt x="50740" y="44131"/>
                      <a:pt x="59423" y="42059"/>
                      <a:pt x="66872" y="37917"/>
                    </a:cubicBezTo>
                    <a:cubicBezTo>
                      <a:pt x="78840" y="31284"/>
                      <a:pt x="85410" y="20655"/>
                      <a:pt x="85410" y="7954"/>
                    </a:cubicBezTo>
                    <a:cubicBezTo>
                      <a:pt x="85410" y="6427"/>
                      <a:pt x="84176" y="5192"/>
                      <a:pt x="82627" y="5192"/>
                    </a:cubicBezTo>
                    <a:cubicBezTo>
                      <a:pt x="81079" y="5192"/>
                      <a:pt x="79845" y="6447"/>
                      <a:pt x="79845" y="7954"/>
                    </a:cubicBezTo>
                    <a:cubicBezTo>
                      <a:pt x="79845" y="18562"/>
                      <a:pt x="74279" y="27476"/>
                      <a:pt x="64194" y="33104"/>
                    </a:cubicBezTo>
                    <a:cubicBezTo>
                      <a:pt x="57537" y="36800"/>
                      <a:pt x="49789" y="38642"/>
                      <a:pt x="42177" y="38642"/>
                    </a:cubicBezTo>
                    <a:cubicBezTo>
                      <a:pt x="34404" y="38642"/>
                      <a:pt x="26773" y="36722"/>
                      <a:pt x="20589" y="32895"/>
                    </a:cubicBezTo>
                    <a:cubicBezTo>
                      <a:pt x="13600" y="28543"/>
                      <a:pt x="5440" y="19818"/>
                      <a:pt x="6277" y="2911"/>
                    </a:cubicBezTo>
                    <a:cubicBezTo>
                      <a:pt x="6361" y="1363"/>
                      <a:pt x="5189" y="87"/>
                      <a:pt x="3662" y="3"/>
                    </a:cubicBezTo>
                    <a:cubicBezTo>
                      <a:pt x="3624" y="1"/>
                      <a:pt x="3585" y="1"/>
                      <a:pt x="35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5"/>
              <p:cNvSpPr/>
              <p:nvPr/>
            </p:nvSpPr>
            <p:spPr>
              <a:xfrm>
                <a:off x="-8268950" y="-40288825"/>
                <a:ext cx="4129825" cy="3031850"/>
              </a:xfrm>
              <a:custGeom>
                <a:rect b="b" l="l" r="r" t="t"/>
                <a:pathLst>
                  <a:path extrusionOk="0" h="121274" w="165193">
                    <a:moveTo>
                      <a:pt x="82607" y="0"/>
                    </a:moveTo>
                    <a:cubicBezTo>
                      <a:pt x="36993" y="0"/>
                      <a:pt x="0" y="26280"/>
                      <a:pt x="0" y="58691"/>
                    </a:cubicBezTo>
                    <a:cubicBezTo>
                      <a:pt x="0" y="91081"/>
                      <a:pt x="82607" y="121273"/>
                      <a:pt x="82607" y="121273"/>
                    </a:cubicBezTo>
                    <a:cubicBezTo>
                      <a:pt x="82607" y="121273"/>
                      <a:pt x="165192" y="91102"/>
                      <a:pt x="165192" y="58691"/>
                    </a:cubicBezTo>
                    <a:cubicBezTo>
                      <a:pt x="165192" y="26280"/>
                      <a:pt x="128220" y="0"/>
                      <a:pt x="826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5"/>
              <p:cNvSpPr/>
              <p:nvPr/>
            </p:nvSpPr>
            <p:spPr>
              <a:xfrm>
                <a:off x="-14634975" y="-42405250"/>
                <a:ext cx="2169825" cy="2169275"/>
              </a:xfrm>
              <a:custGeom>
                <a:rect b="b" l="l" r="r" t="t"/>
                <a:pathLst>
                  <a:path extrusionOk="0" h="86771" w="86793">
                    <a:moveTo>
                      <a:pt x="43397" y="0"/>
                    </a:moveTo>
                    <a:cubicBezTo>
                      <a:pt x="19439" y="0"/>
                      <a:pt x="1" y="19417"/>
                      <a:pt x="1" y="43375"/>
                    </a:cubicBezTo>
                    <a:cubicBezTo>
                      <a:pt x="1" y="67353"/>
                      <a:pt x="19439" y="86770"/>
                      <a:pt x="43397" y="86770"/>
                    </a:cubicBezTo>
                    <a:cubicBezTo>
                      <a:pt x="67354" y="86770"/>
                      <a:pt x="86792" y="67353"/>
                      <a:pt x="86792" y="43375"/>
                    </a:cubicBezTo>
                    <a:cubicBezTo>
                      <a:pt x="86792" y="19417"/>
                      <a:pt x="67354" y="0"/>
                      <a:pt x="433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5"/>
              <p:cNvSpPr/>
              <p:nvPr/>
            </p:nvSpPr>
            <p:spPr>
              <a:xfrm>
                <a:off x="-14432525" y="-42203350"/>
                <a:ext cx="1765450" cy="1765450"/>
              </a:xfrm>
              <a:custGeom>
                <a:rect b="b" l="l" r="r" t="t"/>
                <a:pathLst>
                  <a:path extrusionOk="0" h="70618" w="70618">
                    <a:moveTo>
                      <a:pt x="35299" y="1"/>
                    </a:moveTo>
                    <a:cubicBezTo>
                      <a:pt x="15798" y="1"/>
                      <a:pt x="0" y="15798"/>
                      <a:pt x="0" y="35299"/>
                    </a:cubicBezTo>
                    <a:cubicBezTo>
                      <a:pt x="0" y="54800"/>
                      <a:pt x="15798" y="70618"/>
                      <a:pt x="35299" y="70618"/>
                    </a:cubicBezTo>
                    <a:cubicBezTo>
                      <a:pt x="54799" y="70618"/>
                      <a:pt x="70618" y="54800"/>
                      <a:pt x="70618" y="35299"/>
                    </a:cubicBezTo>
                    <a:cubicBezTo>
                      <a:pt x="70618" y="15798"/>
                      <a:pt x="54799" y="1"/>
                      <a:pt x="35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5"/>
              <p:cNvSpPr/>
              <p:nvPr/>
            </p:nvSpPr>
            <p:spPr>
              <a:xfrm>
                <a:off x="-10556425" y="-42405250"/>
                <a:ext cx="2169275" cy="2169275"/>
              </a:xfrm>
              <a:custGeom>
                <a:rect b="b" l="l" r="r" t="t"/>
                <a:pathLst>
                  <a:path extrusionOk="0" h="86771" w="86771">
                    <a:moveTo>
                      <a:pt x="43375" y="0"/>
                    </a:moveTo>
                    <a:cubicBezTo>
                      <a:pt x="19418" y="0"/>
                      <a:pt x="0" y="19417"/>
                      <a:pt x="0" y="43375"/>
                    </a:cubicBezTo>
                    <a:cubicBezTo>
                      <a:pt x="0" y="67353"/>
                      <a:pt x="19418" y="86770"/>
                      <a:pt x="43375" y="86770"/>
                    </a:cubicBezTo>
                    <a:cubicBezTo>
                      <a:pt x="67354" y="86770"/>
                      <a:pt x="86771" y="67353"/>
                      <a:pt x="86771" y="43375"/>
                    </a:cubicBezTo>
                    <a:cubicBezTo>
                      <a:pt x="86771" y="19417"/>
                      <a:pt x="67354" y="0"/>
                      <a:pt x="43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5"/>
              <p:cNvSpPr/>
              <p:nvPr/>
            </p:nvSpPr>
            <p:spPr>
              <a:xfrm>
                <a:off x="-10354525" y="-42203350"/>
                <a:ext cx="1765475" cy="1765450"/>
              </a:xfrm>
              <a:custGeom>
                <a:rect b="b" l="l" r="r" t="t"/>
                <a:pathLst>
                  <a:path extrusionOk="0" h="70618" w="70619">
                    <a:moveTo>
                      <a:pt x="35299" y="1"/>
                    </a:moveTo>
                    <a:cubicBezTo>
                      <a:pt x="15798" y="1"/>
                      <a:pt x="1" y="15798"/>
                      <a:pt x="1" y="35299"/>
                    </a:cubicBezTo>
                    <a:cubicBezTo>
                      <a:pt x="1" y="54800"/>
                      <a:pt x="15798" y="70618"/>
                      <a:pt x="35299" y="70618"/>
                    </a:cubicBezTo>
                    <a:cubicBezTo>
                      <a:pt x="54800" y="70618"/>
                      <a:pt x="70618" y="54800"/>
                      <a:pt x="70618" y="35299"/>
                    </a:cubicBezTo>
                    <a:cubicBezTo>
                      <a:pt x="70618" y="15798"/>
                      <a:pt x="54800" y="1"/>
                      <a:pt x="35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5"/>
              <p:cNvSpPr/>
              <p:nvPr/>
            </p:nvSpPr>
            <p:spPr>
              <a:xfrm>
                <a:off x="-26363775" y="-45802575"/>
                <a:ext cx="10833625" cy="14123025"/>
              </a:xfrm>
              <a:custGeom>
                <a:rect b="b" l="l" r="r" t="t"/>
                <a:pathLst>
                  <a:path extrusionOk="0" h="564921" w="433345">
                    <a:moveTo>
                      <a:pt x="264195" y="1"/>
                    </a:moveTo>
                    <a:cubicBezTo>
                      <a:pt x="127751" y="1"/>
                      <a:pt x="1" y="259182"/>
                      <a:pt x="91519" y="259182"/>
                    </a:cubicBezTo>
                    <a:cubicBezTo>
                      <a:pt x="96080" y="259182"/>
                      <a:pt x="101185" y="258539"/>
                      <a:pt x="106861" y="257187"/>
                    </a:cubicBezTo>
                    <a:lnTo>
                      <a:pt x="106861" y="257187"/>
                    </a:lnTo>
                    <a:cubicBezTo>
                      <a:pt x="74296" y="300579"/>
                      <a:pt x="48385" y="421355"/>
                      <a:pt x="90342" y="421355"/>
                    </a:cubicBezTo>
                    <a:cubicBezTo>
                      <a:pt x="99875" y="421355"/>
                      <a:pt x="112911" y="415120"/>
                      <a:pt x="130170" y="400326"/>
                    </a:cubicBezTo>
                    <a:lnTo>
                      <a:pt x="130170" y="400326"/>
                    </a:lnTo>
                    <a:cubicBezTo>
                      <a:pt x="108694" y="438466"/>
                      <a:pt x="119688" y="519315"/>
                      <a:pt x="160684" y="519315"/>
                    </a:cubicBezTo>
                    <a:cubicBezTo>
                      <a:pt x="176926" y="519315"/>
                      <a:pt x="197877" y="506624"/>
                      <a:pt x="223384" y="473558"/>
                    </a:cubicBezTo>
                    <a:lnTo>
                      <a:pt x="223384" y="473558"/>
                    </a:lnTo>
                    <a:cubicBezTo>
                      <a:pt x="221266" y="513845"/>
                      <a:pt x="248836" y="564920"/>
                      <a:pt x="281180" y="564920"/>
                    </a:cubicBezTo>
                    <a:cubicBezTo>
                      <a:pt x="299635" y="564920"/>
                      <a:pt x="319645" y="548292"/>
                      <a:pt x="336581" y="503542"/>
                    </a:cubicBezTo>
                    <a:cubicBezTo>
                      <a:pt x="347179" y="510930"/>
                      <a:pt x="356103" y="514321"/>
                      <a:pt x="363555" y="514321"/>
                    </a:cubicBezTo>
                    <a:cubicBezTo>
                      <a:pt x="433344" y="514321"/>
                      <a:pt x="373954" y="216927"/>
                      <a:pt x="349888" y="120682"/>
                    </a:cubicBezTo>
                    <a:lnTo>
                      <a:pt x="336581" y="27467"/>
                    </a:lnTo>
                    <a:cubicBezTo>
                      <a:pt x="312966" y="8186"/>
                      <a:pt x="288443" y="1"/>
                      <a:pt x="264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5"/>
              <p:cNvSpPr/>
              <p:nvPr/>
            </p:nvSpPr>
            <p:spPr>
              <a:xfrm>
                <a:off x="-14546550" y="-43028650"/>
                <a:ext cx="6621825" cy="1774725"/>
              </a:xfrm>
              <a:custGeom>
                <a:rect b="b" l="l" r="r" t="t"/>
                <a:pathLst>
                  <a:path extrusionOk="0" h="70989" w="264873">
                    <a:moveTo>
                      <a:pt x="11651" y="1"/>
                    </a:moveTo>
                    <a:cubicBezTo>
                      <a:pt x="10703" y="1"/>
                      <a:pt x="9777" y="493"/>
                      <a:pt x="9248" y="1355"/>
                    </a:cubicBezTo>
                    <a:cubicBezTo>
                      <a:pt x="0" y="16943"/>
                      <a:pt x="3892" y="29184"/>
                      <a:pt x="8809" y="36695"/>
                    </a:cubicBezTo>
                    <a:cubicBezTo>
                      <a:pt x="17839" y="50510"/>
                      <a:pt x="37787" y="59703"/>
                      <a:pt x="57302" y="59703"/>
                    </a:cubicBezTo>
                    <a:cubicBezTo>
                      <a:pt x="59718" y="59703"/>
                      <a:pt x="62127" y="59562"/>
                      <a:pt x="64508" y="59272"/>
                    </a:cubicBezTo>
                    <a:cubicBezTo>
                      <a:pt x="77501" y="57661"/>
                      <a:pt x="87335" y="51802"/>
                      <a:pt x="92859" y="42575"/>
                    </a:cubicBezTo>
                    <a:cubicBezTo>
                      <a:pt x="102296" y="63603"/>
                      <a:pt x="122110" y="70989"/>
                      <a:pt x="140105" y="70989"/>
                    </a:cubicBezTo>
                    <a:cubicBezTo>
                      <a:pt x="143620" y="70989"/>
                      <a:pt x="147030" y="70717"/>
                      <a:pt x="150315" y="70194"/>
                    </a:cubicBezTo>
                    <a:cubicBezTo>
                      <a:pt x="169000" y="67265"/>
                      <a:pt x="187873" y="56196"/>
                      <a:pt x="192581" y="39876"/>
                    </a:cubicBezTo>
                    <a:cubicBezTo>
                      <a:pt x="202277" y="54038"/>
                      <a:pt x="215198" y="60224"/>
                      <a:pt x="227100" y="60224"/>
                    </a:cubicBezTo>
                    <a:cubicBezTo>
                      <a:pt x="232483" y="60224"/>
                      <a:pt x="237658" y="58959"/>
                      <a:pt x="242233" y="56594"/>
                    </a:cubicBezTo>
                    <a:cubicBezTo>
                      <a:pt x="255666" y="49689"/>
                      <a:pt x="264872" y="31904"/>
                      <a:pt x="253364" y="9202"/>
                    </a:cubicBezTo>
                    <a:cubicBezTo>
                      <a:pt x="252880" y="8248"/>
                      <a:pt x="251913" y="7696"/>
                      <a:pt x="250909" y="7696"/>
                    </a:cubicBezTo>
                    <a:cubicBezTo>
                      <a:pt x="250481" y="7696"/>
                      <a:pt x="250046" y="7796"/>
                      <a:pt x="249640" y="8009"/>
                    </a:cubicBezTo>
                    <a:cubicBezTo>
                      <a:pt x="248280" y="8679"/>
                      <a:pt x="247757" y="10352"/>
                      <a:pt x="248447" y="11712"/>
                    </a:cubicBezTo>
                    <a:cubicBezTo>
                      <a:pt x="258281" y="31150"/>
                      <a:pt x="251167" y="45818"/>
                      <a:pt x="239701" y="51697"/>
                    </a:cubicBezTo>
                    <a:cubicBezTo>
                      <a:pt x="235915" y="53648"/>
                      <a:pt x="231639" y="54686"/>
                      <a:pt x="227175" y="54686"/>
                    </a:cubicBezTo>
                    <a:cubicBezTo>
                      <a:pt x="215353" y="54686"/>
                      <a:pt x="202210" y="47406"/>
                      <a:pt x="193355" y="30502"/>
                    </a:cubicBezTo>
                    <a:cubicBezTo>
                      <a:pt x="192892" y="29559"/>
                      <a:pt x="191937" y="28995"/>
                      <a:pt x="190917" y="28995"/>
                    </a:cubicBezTo>
                    <a:cubicBezTo>
                      <a:pt x="190692" y="28995"/>
                      <a:pt x="190464" y="29022"/>
                      <a:pt x="190238" y="29079"/>
                    </a:cubicBezTo>
                    <a:cubicBezTo>
                      <a:pt x="189024" y="29372"/>
                      <a:pt x="188145" y="30502"/>
                      <a:pt x="188145" y="31778"/>
                    </a:cubicBezTo>
                    <a:cubicBezTo>
                      <a:pt x="188292" y="49228"/>
                      <a:pt x="168310" y="61783"/>
                      <a:pt x="149437" y="64733"/>
                    </a:cubicBezTo>
                    <a:cubicBezTo>
                      <a:pt x="146281" y="65225"/>
                      <a:pt x="143019" y="65492"/>
                      <a:pt x="139729" y="65492"/>
                    </a:cubicBezTo>
                    <a:cubicBezTo>
                      <a:pt x="121750" y="65492"/>
                      <a:pt x="102910" y="57514"/>
                      <a:pt x="95747" y="34645"/>
                    </a:cubicBezTo>
                    <a:cubicBezTo>
                      <a:pt x="95412" y="33536"/>
                      <a:pt x="94366" y="32741"/>
                      <a:pt x="93152" y="32720"/>
                    </a:cubicBezTo>
                    <a:cubicBezTo>
                      <a:pt x="91834" y="32720"/>
                      <a:pt x="90913" y="33452"/>
                      <a:pt x="90516" y="34582"/>
                    </a:cubicBezTo>
                    <a:cubicBezTo>
                      <a:pt x="85494" y="49040"/>
                      <a:pt x="71663" y="52806"/>
                      <a:pt x="63838" y="53769"/>
                    </a:cubicBezTo>
                    <a:cubicBezTo>
                      <a:pt x="61719" y="54030"/>
                      <a:pt x="59567" y="54157"/>
                      <a:pt x="57403" y="54157"/>
                    </a:cubicBezTo>
                    <a:cubicBezTo>
                      <a:pt x="39816" y="54157"/>
                      <a:pt x="21412" y="45808"/>
                      <a:pt x="13475" y="33661"/>
                    </a:cubicBezTo>
                    <a:cubicBezTo>
                      <a:pt x="7658" y="24769"/>
                      <a:pt x="7846" y="14558"/>
                      <a:pt x="14019" y="4180"/>
                    </a:cubicBezTo>
                    <a:cubicBezTo>
                      <a:pt x="14793" y="2883"/>
                      <a:pt x="14354" y="1167"/>
                      <a:pt x="13056" y="393"/>
                    </a:cubicBezTo>
                    <a:cubicBezTo>
                      <a:pt x="12614" y="126"/>
                      <a:pt x="12130" y="1"/>
                      <a:pt x="116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5"/>
              <p:cNvSpPr/>
              <p:nvPr/>
            </p:nvSpPr>
            <p:spPr>
              <a:xfrm>
                <a:off x="-16013300" y="-27209250"/>
                <a:ext cx="1502325" cy="6219850"/>
              </a:xfrm>
              <a:custGeom>
                <a:rect b="b" l="l" r="r" t="t"/>
                <a:pathLst>
                  <a:path extrusionOk="0" h="248794" w="60093">
                    <a:moveTo>
                      <a:pt x="8706" y="0"/>
                    </a:moveTo>
                    <a:cubicBezTo>
                      <a:pt x="8623" y="0"/>
                      <a:pt x="8539" y="4"/>
                      <a:pt x="8453" y="12"/>
                    </a:cubicBezTo>
                    <a:cubicBezTo>
                      <a:pt x="6926" y="117"/>
                      <a:pt x="5775" y="1414"/>
                      <a:pt x="5859" y="2941"/>
                    </a:cubicBezTo>
                    <a:cubicBezTo>
                      <a:pt x="9311" y="61841"/>
                      <a:pt x="12638" y="178135"/>
                      <a:pt x="607" y="196715"/>
                    </a:cubicBezTo>
                    <a:cubicBezTo>
                      <a:pt x="0" y="197636"/>
                      <a:pt x="21" y="198849"/>
                      <a:pt x="649" y="199770"/>
                    </a:cubicBezTo>
                    <a:cubicBezTo>
                      <a:pt x="1166" y="200528"/>
                      <a:pt x="2024" y="200960"/>
                      <a:pt x="2930" y="200960"/>
                    </a:cubicBezTo>
                    <a:cubicBezTo>
                      <a:pt x="3124" y="200960"/>
                      <a:pt x="3320" y="200940"/>
                      <a:pt x="3515" y="200900"/>
                    </a:cubicBezTo>
                    <a:cubicBezTo>
                      <a:pt x="7444" y="200060"/>
                      <a:pt x="11222" y="199643"/>
                      <a:pt x="14822" y="199643"/>
                    </a:cubicBezTo>
                    <a:cubicBezTo>
                      <a:pt x="24682" y="199643"/>
                      <a:pt x="33213" y="202773"/>
                      <a:pt x="39881" y="208934"/>
                    </a:cubicBezTo>
                    <a:cubicBezTo>
                      <a:pt x="50907" y="219103"/>
                      <a:pt x="54402" y="234712"/>
                      <a:pt x="52958" y="245655"/>
                    </a:cubicBezTo>
                    <a:cubicBezTo>
                      <a:pt x="52749" y="247162"/>
                      <a:pt x="53837" y="248543"/>
                      <a:pt x="55343" y="248752"/>
                    </a:cubicBezTo>
                    <a:cubicBezTo>
                      <a:pt x="55469" y="248794"/>
                      <a:pt x="55573" y="248794"/>
                      <a:pt x="55720" y="248794"/>
                    </a:cubicBezTo>
                    <a:cubicBezTo>
                      <a:pt x="57080" y="248794"/>
                      <a:pt x="58273" y="247769"/>
                      <a:pt x="58461" y="246346"/>
                    </a:cubicBezTo>
                    <a:cubicBezTo>
                      <a:pt x="60093" y="234001"/>
                      <a:pt x="56096" y="216383"/>
                      <a:pt x="43626" y="204875"/>
                    </a:cubicBezTo>
                    <a:cubicBezTo>
                      <a:pt x="37893" y="199608"/>
                      <a:pt x="28631" y="194110"/>
                      <a:pt x="14894" y="194110"/>
                    </a:cubicBezTo>
                    <a:cubicBezTo>
                      <a:pt x="12589" y="194110"/>
                      <a:pt x="10157" y="194265"/>
                      <a:pt x="7596" y="194602"/>
                    </a:cubicBezTo>
                    <a:cubicBezTo>
                      <a:pt x="20254" y="157776"/>
                      <a:pt x="11780" y="9239"/>
                      <a:pt x="11383" y="2586"/>
                    </a:cubicBezTo>
                    <a:cubicBezTo>
                      <a:pt x="11284" y="1162"/>
                      <a:pt x="10139" y="0"/>
                      <a:pt x="8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5"/>
              <p:cNvSpPr/>
              <p:nvPr/>
            </p:nvSpPr>
            <p:spPr>
              <a:xfrm>
                <a:off x="-17866100" y="-27033200"/>
                <a:ext cx="35600" cy="5974225"/>
              </a:xfrm>
              <a:custGeom>
                <a:rect b="b" l="l" r="r" t="t"/>
                <a:pathLst>
                  <a:path extrusionOk="0" h="238969" w="1424">
                    <a:moveTo>
                      <a:pt x="1" y="0"/>
                    </a:moveTo>
                    <a:lnTo>
                      <a:pt x="1424" y="238969"/>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5"/>
              <p:cNvSpPr/>
              <p:nvPr/>
            </p:nvSpPr>
            <p:spPr>
              <a:xfrm>
                <a:off x="-16525925" y="-21978325"/>
                <a:ext cx="706700" cy="988925"/>
              </a:xfrm>
              <a:custGeom>
                <a:rect b="b" l="l" r="r" t="t"/>
                <a:pathLst>
                  <a:path extrusionOk="0" h="39557" w="28268">
                    <a:moveTo>
                      <a:pt x="2921" y="0"/>
                    </a:moveTo>
                    <a:cubicBezTo>
                      <a:pt x="1608" y="0"/>
                      <a:pt x="418" y="988"/>
                      <a:pt x="209" y="2355"/>
                    </a:cubicBezTo>
                    <a:cubicBezTo>
                      <a:pt x="0" y="3840"/>
                      <a:pt x="1046" y="5263"/>
                      <a:pt x="2532" y="5493"/>
                    </a:cubicBezTo>
                    <a:cubicBezTo>
                      <a:pt x="3348" y="5598"/>
                      <a:pt x="22200" y="8820"/>
                      <a:pt x="19229" y="36460"/>
                    </a:cubicBezTo>
                    <a:cubicBezTo>
                      <a:pt x="19062" y="38008"/>
                      <a:pt x="20170" y="39369"/>
                      <a:pt x="21677" y="39515"/>
                    </a:cubicBezTo>
                    <a:cubicBezTo>
                      <a:pt x="21782" y="39557"/>
                      <a:pt x="21886" y="39557"/>
                      <a:pt x="21991" y="39557"/>
                    </a:cubicBezTo>
                    <a:cubicBezTo>
                      <a:pt x="23393" y="39557"/>
                      <a:pt x="24585" y="38511"/>
                      <a:pt x="24690" y="37088"/>
                    </a:cubicBezTo>
                    <a:cubicBezTo>
                      <a:pt x="28268" y="4008"/>
                      <a:pt x="3578" y="53"/>
                      <a:pt x="3327" y="32"/>
                    </a:cubicBezTo>
                    <a:cubicBezTo>
                      <a:pt x="3191" y="11"/>
                      <a:pt x="3055" y="0"/>
                      <a:pt x="29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5"/>
              <p:cNvSpPr/>
              <p:nvPr/>
            </p:nvSpPr>
            <p:spPr>
              <a:xfrm>
                <a:off x="-15552975" y="-22019400"/>
                <a:ext cx="502175" cy="1030000"/>
              </a:xfrm>
              <a:custGeom>
                <a:rect b="b" l="l" r="r" t="t"/>
                <a:pathLst>
                  <a:path extrusionOk="0" h="41200" w="20087">
                    <a:moveTo>
                      <a:pt x="4869" y="1"/>
                    </a:moveTo>
                    <a:cubicBezTo>
                      <a:pt x="4064" y="1"/>
                      <a:pt x="3241" y="98"/>
                      <a:pt x="2406" y="294"/>
                    </a:cubicBezTo>
                    <a:cubicBezTo>
                      <a:pt x="921" y="629"/>
                      <a:pt x="0" y="2115"/>
                      <a:pt x="356" y="3600"/>
                    </a:cubicBezTo>
                    <a:cubicBezTo>
                      <a:pt x="642" y="4888"/>
                      <a:pt x="1769" y="5748"/>
                      <a:pt x="3019" y="5748"/>
                    </a:cubicBezTo>
                    <a:cubicBezTo>
                      <a:pt x="3231" y="5748"/>
                      <a:pt x="3446" y="5723"/>
                      <a:pt x="3662" y="5672"/>
                    </a:cubicBezTo>
                    <a:cubicBezTo>
                      <a:pt x="4105" y="5568"/>
                      <a:pt x="4518" y="5516"/>
                      <a:pt x="4909" y="5516"/>
                    </a:cubicBezTo>
                    <a:cubicBezTo>
                      <a:pt x="5866" y="5516"/>
                      <a:pt x="6689" y="5828"/>
                      <a:pt x="7491" y="6467"/>
                    </a:cubicBezTo>
                    <a:cubicBezTo>
                      <a:pt x="11780" y="9856"/>
                      <a:pt x="14542" y="22410"/>
                      <a:pt x="14542" y="38417"/>
                    </a:cubicBezTo>
                    <a:cubicBezTo>
                      <a:pt x="14542" y="39965"/>
                      <a:pt x="15797" y="41200"/>
                      <a:pt x="17325" y="41200"/>
                    </a:cubicBezTo>
                    <a:cubicBezTo>
                      <a:pt x="18852" y="41200"/>
                      <a:pt x="20087" y="39965"/>
                      <a:pt x="20066" y="38417"/>
                    </a:cubicBezTo>
                    <a:cubicBezTo>
                      <a:pt x="20066" y="27599"/>
                      <a:pt x="18894" y="8475"/>
                      <a:pt x="10922" y="2135"/>
                    </a:cubicBezTo>
                    <a:cubicBezTo>
                      <a:pt x="9130" y="726"/>
                      <a:pt x="7068" y="1"/>
                      <a:pt x="4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5"/>
              <p:cNvSpPr/>
              <p:nvPr/>
            </p:nvSpPr>
            <p:spPr>
              <a:xfrm>
                <a:off x="-12139300" y="-21978325"/>
                <a:ext cx="707250" cy="988925"/>
              </a:xfrm>
              <a:custGeom>
                <a:rect b="b" l="l" r="r" t="t"/>
                <a:pathLst>
                  <a:path extrusionOk="0" h="39557" w="28290">
                    <a:moveTo>
                      <a:pt x="2917" y="0"/>
                    </a:moveTo>
                    <a:cubicBezTo>
                      <a:pt x="1595" y="0"/>
                      <a:pt x="438" y="988"/>
                      <a:pt x="210" y="2355"/>
                    </a:cubicBezTo>
                    <a:cubicBezTo>
                      <a:pt x="1" y="3840"/>
                      <a:pt x="1047" y="5263"/>
                      <a:pt x="2553" y="5493"/>
                    </a:cubicBezTo>
                    <a:cubicBezTo>
                      <a:pt x="3348" y="5598"/>
                      <a:pt x="22221" y="8820"/>
                      <a:pt x="19229" y="36460"/>
                    </a:cubicBezTo>
                    <a:cubicBezTo>
                      <a:pt x="19083" y="38008"/>
                      <a:pt x="20171" y="39369"/>
                      <a:pt x="21698" y="39515"/>
                    </a:cubicBezTo>
                    <a:cubicBezTo>
                      <a:pt x="21803" y="39557"/>
                      <a:pt x="21908" y="39557"/>
                      <a:pt x="22012" y="39557"/>
                    </a:cubicBezTo>
                    <a:cubicBezTo>
                      <a:pt x="23393" y="39557"/>
                      <a:pt x="24586" y="38511"/>
                      <a:pt x="24690" y="37088"/>
                    </a:cubicBezTo>
                    <a:cubicBezTo>
                      <a:pt x="28289" y="4008"/>
                      <a:pt x="3599" y="53"/>
                      <a:pt x="3327" y="32"/>
                    </a:cubicBezTo>
                    <a:cubicBezTo>
                      <a:pt x="3189" y="11"/>
                      <a:pt x="3052" y="0"/>
                      <a:pt x="29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5"/>
              <p:cNvSpPr/>
              <p:nvPr/>
            </p:nvSpPr>
            <p:spPr>
              <a:xfrm>
                <a:off x="-11165825" y="-22019400"/>
                <a:ext cx="501675" cy="1030000"/>
              </a:xfrm>
              <a:custGeom>
                <a:rect b="b" l="l" r="r" t="t"/>
                <a:pathLst>
                  <a:path extrusionOk="0" h="41200" w="20067">
                    <a:moveTo>
                      <a:pt x="4860" y="1"/>
                    </a:moveTo>
                    <a:cubicBezTo>
                      <a:pt x="4057" y="1"/>
                      <a:pt x="3236" y="98"/>
                      <a:pt x="2407" y="294"/>
                    </a:cubicBezTo>
                    <a:cubicBezTo>
                      <a:pt x="900" y="629"/>
                      <a:pt x="0" y="2115"/>
                      <a:pt x="335" y="3600"/>
                    </a:cubicBezTo>
                    <a:cubicBezTo>
                      <a:pt x="621" y="4888"/>
                      <a:pt x="1749" y="5748"/>
                      <a:pt x="3011" y="5748"/>
                    </a:cubicBezTo>
                    <a:cubicBezTo>
                      <a:pt x="3225" y="5748"/>
                      <a:pt x="3444" y="5723"/>
                      <a:pt x="3662" y="5672"/>
                    </a:cubicBezTo>
                    <a:cubicBezTo>
                      <a:pt x="4099" y="5568"/>
                      <a:pt x="4508" y="5516"/>
                      <a:pt x="4896" y="5516"/>
                    </a:cubicBezTo>
                    <a:cubicBezTo>
                      <a:pt x="5845" y="5516"/>
                      <a:pt x="6668" y="5828"/>
                      <a:pt x="7470" y="6467"/>
                    </a:cubicBezTo>
                    <a:cubicBezTo>
                      <a:pt x="11759" y="9856"/>
                      <a:pt x="14542" y="22410"/>
                      <a:pt x="14542" y="38417"/>
                    </a:cubicBezTo>
                    <a:cubicBezTo>
                      <a:pt x="14542" y="39965"/>
                      <a:pt x="15777" y="41200"/>
                      <a:pt x="17304" y="41200"/>
                    </a:cubicBezTo>
                    <a:cubicBezTo>
                      <a:pt x="18853" y="41200"/>
                      <a:pt x="20066" y="39965"/>
                      <a:pt x="20045" y="38417"/>
                    </a:cubicBezTo>
                    <a:cubicBezTo>
                      <a:pt x="20045" y="27599"/>
                      <a:pt x="18873" y="8475"/>
                      <a:pt x="10902" y="2135"/>
                    </a:cubicBezTo>
                    <a:cubicBezTo>
                      <a:pt x="9125" y="726"/>
                      <a:pt x="7056" y="1"/>
                      <a:pt x="48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5"/>
              <p:cNvSpPr/>
              <p:nvPr/>
            </p:nvSpPr>
            <p:spPr>
              <a:xfrm>
                <a:off x="-11627200" y="-27209250"/>
                <a:ext cx="1501300" cy="6219850"/>
              </a:xfrm>
              <a:custGeom>
                <a:rect b="b" l="l" r="r" t="t"/>
                <a:pathLst>
                  <a:path extrusionOk="0" h="248794" w="60052">
                    <a:moveTo>
                      <a:pt x="8710" y="0"/>
                    </a:moveTo>
                    <a:cubicBezTo>
                      <a:pt x="8626" y="0"/>
                      <a:pt x="8540" y="4"/>
                      <a:pt x="8454" y="12"/>
                    </a:cubicBezTo>
                    <a:cubicBezTo>
                      <a:pt x="6926" y="117"/>
                      <a:pt x="5776" y="1414"/>
                      <a:pt x="5859" y="2941"/>
                    </a:cubicBezTo>
                    <a:cubicBezTo>
                      <a:pt x="9312" y="61841"/>
                      <a:pt x="12639" y="178135"/>
                      <a:pt x="608" y="196715"/>
                    </a:cubicBezTo>
                    <a:cubicBezTo>
                      <a:pt x="1" y="197636"/>
                      <a:pt x="22" y="198849"/>
                      <a:pt x="649" y="199770"/>
                    </a:cubicBezTo>
                    <a:cubicBezTo>
                      <a:pt x="1166" y="200528"/>
                      <a:pt x="2024" y="200960"/>
                      <a:pt x="2931" y="200960"/>
                    </a:cubicBezTo>
                    <a:cubicBezTo>
                      <a:pt x="3124" y="200960"/>
                      <a:pt x="3320" y="200940"/>
                      <a:pt x="3516" y="200900"/>
                    </a:cubicBezTo>
                    <a:cubicBezTo>
                      <a:pt x="7445" y="200060"/>
                      <a:pt x="11222" y="199643"/>
                      <a:pt x="14823" y="199643"/>
                    </a:cubicBezTo>
                    <a:cubicBezTo>
                      <a:pt x="24683" y="199643"/>
                      <a:pt x="33214" y="202773"/>
                      <a:pt x="39881" y="208934"/>
                    </a:cubicBezTo>
                    <a:cubicBezTo>
                      <a:pt x="50929" y="219103"/>
                      <a:pt x="54423" y="234691"/>
                      <a:pt x="53000" y="245655"/>
                    </a:cubicBezTo>
                    <a:cubicBezTo>
                      <a:pt x="52791" y="247162"/>
                      <a:pt x="53858" y="248543"/>
                      <a:pt x="55365" y="248752"/>
                    </a:cubicBezTo>
                    <a:cubicBezTo>
                      <a:pt x="55511" y="248794"/>
                      <a:pt x="55616" y="248794"/>
                      <a:pt x="55741" y="248794"/>
                    </a:cubicBezTo>
                    <a:cubicBezTo>
                      <a:pt x="57101" y="248794"/>
                      <a:pt x="58294" y="247769"/>
                      <a:pt x="58440" y="246388"/>
                    </a:cubicBezTo>
                    <a:cubicBezTo>
                      <a:pt x="60052" y="234001"/>
                      <a:pt x="56076" y="216383"/>
                      <a:pt x="43606" y="204875"/>
                    </a:cubicBezTo>
                    <a:cubicBezTo>
                      <a:pt x="37890" y="199608"/>
                      <a:pt x="28631" y="194110"/>
                      <a:pt x="14895" y="194110"/>
                    </a:cubicBezTo>
                    <a:cubicBezTo>
                      <a:pt x="12589" y="194110"/>
                      <a:pt x="10158" y="194265"/>
                      <a:pt x="7596" y="194602"/>
                    </a:cubicBezTo>
                    <a:cubicBezTo>
                      <a:pt x="20255" y="157776"/>
                      <a:pt x="11781" y="9239"/>
                      <a:pt x="11383" y="2586"/>
                    </a:cubicBezTo>
                    <a:cubicBezTo>
                      <a:pt x="11284" y="1162"/>
                      <a:pt x="10158" y="0"/>
                      <a:pt x="8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5"/>
              <p:cNvSpPr/>
              <p:nvPr/>
            </p:nvSpPr>
            <p:spPr>
              <a:xfrm>
                <a:off x="-13479450" y="-27033200"/>
                <a:ext cx="36100" cy="5974225"/>
              </a:xfrm>
              <a:custGeom>
                <a:rect b="b" l="l" r="r" t="t"/>
                <a:pathLst>
                  <a:path extrusionOk="0" h="238969" w="1444">
                    <a:moveTo>
                      <a:pt x="0" y="0"/>
                    </a:moveTo>
                    <a:lnTo>
                      <a:pt x="1444" y="238969"/>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5"/>
              <p:cNvSpPr/>
              <p:nvPr/>
            </p:nvSpPr>
            <p:spPr>
              <a:xfrm>
                <a:off x="-13547975" y="-27101725"/>
                <a:ext cx="173675" cy="6112325"/>
              </a:xfrm>
              <a:custGeom>
                <a:rect b="b" l="l" r="r" t="t"/>
                <a:pathLst>
                  <a:path extrusionOk="0" h="244493" w="6947">
                    <a:moveTo>
                      <a:pt x="2741" y="0"/>
                    </a:moveTo>
                    <a:cubicBezTo>
                      <a:pt x="1214" y="0"/>
                      <a:pt x="0" y="1256"/>
                      <a:pt x="0" y="2762"/>
                    </a:cubicBezTo>
                    <a:lnTo>
                      <a:pt x="1402" y="241731"/>
                    </a:lnTo>
                    <a:cubicBezTo>
                      <a:pt x="1423" y="243258"/>
                      <a:pt x="2658" y="244493"/>
                      <a:pt x="4185" y="244493"/>
                    </a:cubicBezTo>
                    <a:cubicBezTo>
                      <a:pt x="5733" y="244493"/>
                      <a:pt x="6947" y="243237"/>
                      <a:pt x="6947" y="241710"/>
                    </a:cubicBezTo>
                    <a:lnTo>
                      <a:pt x="5545" y="2741"/>
                    </a:lnTo>
                    <a:cubicBezTo>
                      <a:pt x="5503" y="1214"/>
                      <a:pt x="4290" y="0"/>
                      <a:pt x="2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5"/>
              <p:cNvSpPr/>
              <p:nvPr/>
            </p:nvSpPr>
            <p:spPr>
              <a:xfrm>
                <a:off x="-25005225" y="-30183500"/>
                <a:ext cx="7906000" cy="9194100"/>
              </a:xfrm>
              <a:custGeom>
                <a:rect b="b" l="l" r="r" t="t"/>
                <a:pathLst>
                  <a:path extrusionOk="0" h="367764" w="316240">
                    <a:moveTo>
                      <a:pt x="121854" y="0"/>
                    </a:moveTo>
                    <a:cubicBezTo>
                      <a:pt x="78401" y="0"/>
                      <a:pt x="32904" y="15568"/>
                      <a:pt x="1151" y="45561"/>
                    </a:cubicBezTo>
                    <a:cubicBezTo>
                      <a:pt x="63" y="46628"/>
                      <a:pt x="0" y="48386"/>
                      <a:pt x="1047" y="49495"/>
                    </a:cubicBezTo>
                    <a:cubicBezTo>
                      <a:pt x="1596" y="50055"/>
                      <a:pt x="2328" y="50338"/>
                      <a:pt x="3060" y="50338"/>
                    </a:cubicBezTo>
                    <a:cubicBezTo>
                      <a:pt x="3751" y="50338"/>
                      <a:pt x="4442" y="50086"/>
                      <a:pt x="4980" y="49578"/>
                    </a:cubicBezTo>
                    <a:cubicBezTo>
                      <a:pt x="35272" y="20973"/>
                      <a:pt x="79842" y="6056"/>
                      <a:pt x="122222" y="6056"/>
                    </a:cubicBezTo>
                    <a:cubicBezTo>
                      <a:pt x="155572" y="6056"/>
                      <a:pt x="187566" y="15293"/>
                      <a:pt x="210178" y="34367"/>
                    </a:cubicBezTo>
                    <a:cubicBezTo>
                      <a:pt x="267823" y="82993"/>
                      <a:pt x="254934" y="179807"/>
                      <a:pt x="174817" y="299971"/>
                    </a:cubicBezTo>
                    <a:cubicBezTo>
                      <a:pt x="174189" y="300871"/>
                      <a:pt x="174189" y="302085"/>
                      <a:pt x="174796" y="303005"/>
                    </a:cubicBezTo>
                    <a:cubicBezTo>
                      <a:pt x="175315" y="303775"/>
                      <a:pt x="176187" y="304238"/>
                      <a:pt x="177122" y="304238"/>
                    </a:cubicBezTo>
                    <a:cubicBezTo>
                      <a:pt x="177280" y="304238"/>
                      <a:pt x="177440" y="304225"/>
                      <a:pt x="177600" y="304198"/>
                    </a:cubicBezTo>
                    <a:cubicBezTo>
                      <a:pt x="195541" y="301098"/>
                      <a:pt x="211687" y="299550"/>
                      <a:pt x="226001" y="299550"/>
                    </a:cubicBezTo>
                    <a:cubicBezTo>
                      <a:pt x="256226" y="299550"/>
                      <a:pt x="278290" y="306452"/>
                      <a:pt x="291864" y="320225"/>
                    </a:cubicBezTo>
                    <a:cubicBezTo>
                      <a:pt x="310256" y="338889"/>
                      <a:pt x="305715" y="364207"/>
                      <a:pt x="305673" y="364458"/>
                    </a:cubicBezTo>
                    <a:cubicBezTo>
                      <a:pt x="305380" y="365985"/>
                      <a:pt x="306385" y="367408"/>
                      <a:pt x="307870" y="367701"/>
                    </a:cubicBezTo>
                    <a:cubicBezTo>
                      <a:pt x="308059" y="367722"/>
                      <a:pt x="308205" y="367764"/>
                      <a:pt x="308393" y="367764"/>
                    </a:cubicBezTo>
                    <a:cubicBezTo>
                      <a:pt x="309691" y="367764"/>
                      <a:pt x="310842" y="366843"/>
                      <a:pt x="311051" y="365525"/>
                    </a:cubicBezTo>
                    <a:cubicBezTo>
                      <a:pt x="311302" y="364395"/>
                      <a:pt x="316240" y="337215"/>
                      <a:pt x="295839" y="316438"/>
                    </a:cubicBezTo>
                    <a:cubicBezTo>
                      <a:pt x="281193" y="301538"/>
                      <a:pt x="257718" y="294066"/>
                      <a:pt x="225771" y="294066"/>
                    </a:cubicBezTo>
                    <a:cubicBezTo>
                      <a:pt x="212855" y="294066"/>
                      <a:pt x="198555" y="295287"/>
                      <a:pt x="182894" y="297732"/>
                    </a:cubicBezTo>
                    <a:cubicBezTo>
                      <a:pt x="224929" y="233539"/>
                      <a:pt x="247841" y="176878"/>
                      <a:pt x="251042" y="129256"/>
                    </a:cubicBezTo>
                    <a:cubicBezTo>
                      <a:pt x="253867" y="87387"/>
                      <a:pt x="240936" y="53094"/>
                      <a:pt x="213735" y="30140"/>
                    </a:cubicBezTo>
                    <a:cubicBezTo>
                      <a:pt x="189704" y="9855"/>
                      <a:pt x="156426" y="0"/>
                      <a:pt x="1218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5"/>
              <p:cNvSpPr/>
              <p:nvPr/>
            </p:nvSpPr>
            <p:spPr>
              <a:xfrm>
                <a:off x="-19904298" y="-22049325"/>
                <a:ext cx="774725" cy="1059925"/>
              </a:xfrm>
              <a:custGeom>
                <a:rect b="b" l="l" r="r" t="t"/>
                <a:pathLst>
                  <a:path extrusionOk="0" h="42397" w="30989">
                    <a:moveTo>
                      <a:pt x="3124" y="0"/>
                    </a:moveTo>
                    <a:cubicBezTo>
                      <a:pt x="2071" y="0"/>
                      <a:pt x="1087" y="607"/>
                      <a:pt x="628" y="1617"/>
                    </a:cubicBezTo>
                    <a:cubicBezTo>
                      <a:pt x="0" y="2998"/>
                      <a:pt x="586" y="4651"/>
                      <a:pt x="1988" y="5278"/>
                    </a:cubicBezTo>
                    <a:cubicBezTo>
                      <a:pt x="2888" y="5697"/>
                      <a:pt x="24606" y="15949"/>
                      <a:pt x="19459" y="39007"/>
                    </a:cubicBezTo>
                    <a:cubicBezTo>
                      <a:pt x="19104" y="40514"/>
                      <a:pt x="20045" y="41978"/>
                      <a:pt x="21552" y="42313"/>
                    </a:cubicBezTo>
                    <a:cubicBezTo>
                      <a:pt x="21761" y="42355"/>
                      <a:pt x="21928" y="42397"/>
                      <a:pt x="22138" y="42397"/>
                    </a:cubicBezTo>
                    <a:cubicBezTo>
                      <a:pt x="23393" y="42397"/>
                      <a:pt x="24544" y="41497"/>
                      <a:pt x="24858" y="40242"/>
                    </a:cubicBezTo>
                    <a:cubicBezTo>
                      <a:pt x="30988" y="12748"/>
                      <a:pt x="4541" y="382"/>
                      <a:pt x="4290" y="257"/>
                    </a:cubicBezTo>
                    <a:cubicBezTo>
                      <a:pt x="3907" y="82"/>
                      <a:pt x="3511" y="0"/>
                      <a:pt x="3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5"/>
              <p:cNvSpPr/>
              <p:nvPr/>
            </p:nvSpPr>
            <p:spPr>
              <a:xfrm>
                <a:off x="-18692823" y="-22192725"/>
                <a:ext cx="608900" cy="1203325"/>
              </a:xfrm>
              <a:custGeom>
                <a:rect b="b" l="l" r="r" t="t"/>
                <a:pathLst>
                  <a:path extrusionOk="0" h="48133" w="24356">
                    <a:moveTo>
                      <a:pt x="3141" y="0"/>
                    </a:moveTo>
                    <a:cubicBezTo>
                      <a:pt x="2159" y="0"/>
                      <a:pt x="1219" y="531"/>
                      <a:pt x="712" y="1473"/>
                    </a:cubicBezTo>
                    <a:cubicBezTo>
                      <a:pt x="0" y="2791"/>
                      <a:pt x="503" y="4465"/>
                      <a:pt x="1863" y="5198"/>
                    </a:cubicBezTo>
                    <a:cubicBezTo>
                      <a:pt x="14333" y="11872"/>
                      <a:pt x="18434" y="33382"/>
                      <a:pt x="15693" y="44701"/>
                    </a:cubicBezTo>
                    <a:cubicBezTo>
                      <a:pt x="15316" y="46187"/>
                      <a:pt x="16237" y="47673"/>
                      <a:pt x="17723" y="48049"/>
                    </a:cubicBezTo>
                    <a:cubicBezTo>
                      <a:pt x="17932" y="48091"/>
                      <a:pt x="18183" y="48133"/>
                      <a:pt x="18392" y="48133"/>
                    </a:cubicBezTo>
                    <a:cubicBezTo>
                      <a:pt x="19606" y="48133"/>
                      <a:pt x="20757" y="47254"/>
                      <a:pt x="21050" y="45978"/>
                    </a:cubicBezTo>
                    <a:cubicBezTo>
                      <a:pt x="24355" y="32377"/>
                      <a:pt x="19648" y="8420"/>
                      <a:pt x="4436" y="322"/>
                    </a:cubicBezTo>
                    <a:cubicBezTo>
                      <a:pt x="4019" y="104"/>
                      <a:pt x="3576" y="0"/>
                      <a:pt x="31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5"/>
              <p:cNvSpPr/>
              <p:nvPr/>
            </p:nvSpPr>
            <p:spPr>
              <a:xfrm>
                <a:off x="-17122250" y="-30491400"/>
                <a:ext cx="776800" cy="1760275"/>
              </a:xfrm>
              <a:custGeom>
                <a:rect b="b" l="l" r="r" t="t"/>
                <a:pathLst>
                  <a:path extrusionOk="0" h="70411" w="31072">
                    <a:moveTo>
                      <a:pt x="16925" y="0"/>
                    </a:moveTo>
                    <a:cubicBezTo>
                      <a:pt x="16331" y="0"/>
                      <a:pt x="15734" y="192"/>
                      <a:pt x="15233" y="588"/>
                    </a:cubicBezTo>
                    <a:cubicBezTo>
                      <a:pt x="14019" y="1530"/>
                      <a:pt x="13810" y="3266"/>
                      <a:pt x="14751" y="4459"/>
                    </a:cubicBezTo>
                    <a:cubicBezTo>
                      <a:pt x="15254" y="5087"/>
                      <a:pt x="26678" y="20047"/>
                      <a:pt x="16028" y="32811"/>
                    </a:cubicBezTo>
                    <a:cubicBezTo>
                      <a:pt x="0" y="52060"/>
                      <a:pt x="3955" y="63443"/>
                      <a:pt x="10106" y="69594"/>
                    </a:cubicBezTo>
                    <a:cubicBezTo>
                      <a:pt x="10650" y="70138"/>
                      <a:pt x="11362" y="70410"/>
                      <a:pt x="12052" y="70410"/>
                    </a:cubicBezTo>
                    <a:cubicBezTo>
                      <a:pt x="12764" y="70410"/>
                      <a:pt x="13475" y="70138"/>
                      <a:pt x="13998" y="69615"/>
                    </a:cubicBezTo>
                    <a:cubicBezTo>
                      <a:pt x="15065" y="68527"/>
                      <a:pt x="15065" y="66770"/>
                      <a:pt x="13998" y="65703"/>
                    </a:cubicBezTo>
                    <a:cubicBezTo>
                      <a:pt x="7407" y="59133"/>
                      <a:pt x="9520" y="49278"/>
                      <a:pt x="20275" y="36368"/>
                    </a:cubicBezTo>
                    <a:cubicBezTo>
                      <a:pt x="31072" y="23395"/>
                      <a:pt x="24230" y="7598"/>
                      <a:pt x="19103" y="1070"/>
                    </a:cubicBezTo>
                    <a:cubicBezTo>
                      <a:pt x="18558" y="366"/>
                      <a:pt x="17745" y="0"/>
                      <a:pt x="169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5"/>
              <p:cNvSpPr/>
              <p:nvPr/>
            </p:nvSpPr>
            <p:spPr>
              <a:xfrm>
                <a:off x="-11239575" y="-45826900"/>
                <a:ext cx="982375" cy="2090925"/>
              </a:xfrm>
              <a:custGeom>
                <a:rect b="b" l="l" r="r" t="t"/>
                <a:pathLst>
                  <a:path extrusionOk="0" h="83637" w="39295">
                    <a:moveTo>
                      <a:pt x="19703" y="1"/>
                    </a:moveTo>
                    <a:cubicBezTo>
                      <a:pt x="19108" y="1"/>
                      <a:pt x="18507" y="193"/>
                      <a:pt x="17994" y="591"/>
                    </a:cubicBezTo>
                    <a:cubicBezTo>
                      <a:pt x="16802" y="1532"/>
                      <a:pt x="16593" y="3248"/>
                      <a:pt x="17534" y="4462"/>
                    </a:cubicBezTo>
                    <a:cubicBezTo>
                      <a:pt x="18141" y="5215"/>
                      <a:pt x="32160" y="23586"/>
                      <a:pt x="19041" y="39299"/>
                    </a:cubicBezTo>
                    <a:cubicBezTo>
                      <a:pt x="0" y="62148"/>
                      <a:pt x="4603" y="75602"/>
                      <a:pt x="11864" y="82820"/>
                    </a:cubicBezTo>
                    <a:cubicBezTo>
                      <a:pt x="12408" y="83364"/>
                      <a:pt x="13119" y="83636"/>
                      <a:pt x="13810" y="83636"/>
                    </a:cubicBezTo>
                    <a:cubicBezTo>
                      <a:pt x="14521" y="83636"/>
                      <a:pt x="15233" y="83364"/>
                      <a:pt x="15756" y="82841"/>
                    </a:cubicBezTo>
                    <a:cubicBezTo>
                      <a:pt x="16823" y="81753"/>
                      <a:pt x="16823" y="79996"/>
                      <a:pt x="15756" y="78929"/>
                    </a:cubicBezTo>
                    <a:cubicBezTo>
                      <a:pt x="7595" y="70768"/>
                      <a:pt x="10127" y="58633"/>
                      <a:pt x="23288" y="42856"/>
                    </a:cubicBezTo>
                    <a:cubicBezTo>
                      <a:pt x="39295" y="23690"/>
                      <a:pt x="22054" y="1302"/>
                      <a:pt x="21865" y="1051"/>
                    </a:cubicBezTo>
                    <a:cubicBezTo>
                      <a:pt x="21321" y="362"/>
                      <a:pt x="20518" y="1"/>
                      <a:pt x="19703"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5"/>
              <p:cNvSpPr/>
              <p:nvPr/>
            </p:nvSpPr>
            <p:spPr>
              <a:xfrm>
                <a:off x="-16524375" y="-45287025"/>
                <a:ext cx="818150" cy="1868050"/>
              </a:xfrm>
              <a:custGeom>
                <a:rect b="b" l="l" r="r" t="t"/>
                <a:pathLst>
                  <a:path extrusionOk="0" h="74722" w="32726">
                    <a:moveTo>
                      <a:pt x="17835" y="1"/>
                    </a:moveTo>
                    <a:cubicBezTo>
                      <a:pt x="17242" y="1"/>
                      <a:pt x="16643" y="193"/>
                      <a:pt x="16133" y="589"/>
                    </a:cubicBezTo>
                    <a:cubicBezTo>
                      <a:pt x="14919" y="1530"/>
                      <a:pt x="14731" y="3267"/>
                      <a:pt x="15673" y="4460"/>
                    </a:cubicBezTo>
                    <a:cubicBezTo>
                      <a:pt x="16196" y="5150"/>
                      <a:pt x="28457" y="21199"/>
                      <a:pt x="17012" y="34945"/>
                    </a:cubicBezTo>
                    <a:cubicBezTo>
                      <a:pt x="1" y="55367"/>
                      <a:pt x="4144" y="67398"/>
                      <a:pt x="10672" y="73905"/>
                    </a:cubicBezTo>
                    <a:cubicBezTo>
                      <a:pt x="11216" y="74449"/>
                      <a:pt x="11927" y="74721"/>
                      <a:pt x="12618" y="74721"/>
                    </a:cubicBezTo>
                    <a:cubicBezTo>
                      <a:pt x="13329" y="74721"/>
                      <a:pt x="14062" y="74449"/>
                      <a:pt x="14564" y="73926"/>
                    </a:cubicBezTo>
                    <a:cubicBezTo>
                      <a:pt x="15631" y="72838"/>
                      <a:pt x="15631" y="71080"/>
                      <a:pt x="14564" y="70013"/>
                    </a:cubicBezTo>
                    <a:cubicBezTo>
                      <a:pt x="7471" y="62920"/>
                      <a:pt x="9730" y="52333"/>
                      <a:pt x="21259" y="38502"/>
                    </a:cubicBezTo>
                    <a:cubicBezTo>
                      <a:pt x="32725" y="24735"/>
                      <a:pt x="25444" y="7996"/>
                      <a:pt x="20004" y="1070"/>
                    </a:cubicBezTo>
                    <a:cubicBezTo>
                      <a:pt x="19458" y="367"/>
                      <a:pt x="18652" y="1"/>
                      <a:pt x="17835"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5"/>
              <p:cNvSpPr/>
              <p:nvPr/>
            </p:nvSpPr>
            <p:spPr>
              <a:xfrm>
                <a:off x="-25697800" y="-26456300"/>
                <a:ext cx="712475" cy="1585575"/>
              </a:xfrm>
              <a:custGeom>
                <a:rect b="b" l="l" r="r" t="t"/>
                <a:pathLst>
                  <a:path extrusionOk="0" h="63423" w="28499">
                    <a:moveTo>
                      <a:pt x="15491" y="1"/>
                    </a:moveTo>
                    <a:cubicBezTo>
                      <a:pt x="14898" y="1"/>
                      <a:pt x="14299" y="193"/>
                      <a:pt x="13789" y="589"/>
                    </a:cubicBezTo>
                    <a:cubicBezTo>
                      <a:pt x="12596" y="1531"/>
                      <a:pt x="12387" y="3267"/>
                      <a:pt x="13329" y="4460"/>
                    </a:cubicBezTo>
                    <a:cubicBezTo>
                      <a:pt x="13433" y="4585"/>
                      <a:pt x="23853" y="18123"/>
                      <a:pt x="14480" y="29380"/>
                    </a:cubicBezTo>
                    <a:cubicBezTo>
                      <a:pt x="0" y="46746"/>
                      <a:pt x="3620" y="57041"/>
                      <a:pt x="9186" y="62607"/>
                    </a:cubicBezTo>
                    <a:cubicBezTo>
                      <a:pt x="9730" y="63151"/>
                      <a:pt x="10441" y="63423"/>
                      <a:pt x="11153" y="63423"/>
                    </a:cubicBezTo>
                    <a:cubicBezTo>
                      <a:pt x="11864" y="63423"/>
                      <a:pt x="12555" y="63130"/>
                      <a:pt x="13078" y="62648"/>
                    </a:cubicBezTo>
                    <a:cubicBezTo>
                      <a:pt x="14166" y="61560"/>
                      <a:pt x="14166" y="59803"/>
                      <a:pt x="13078" y="58736"/>
                    </a:cubicBezTo>
                    <a:cubicBezTo>
                      <a:pt x="7324" y="52982"/>
                      <a:pt x="9249" y="44319"/>
                      <a:pt x="18706" y="32937"/>
                    </a:cubicBezTo>
                    <a:cubicBezTo>
                      <a:pt x="28498" y="21220"/>
                      <a:pt x="22284" y="6971"/>
                      <a:pt x="17660" y="1070"/>
                    </a:cubicBezTo>
                    <a:cubicBezTo>
                      <a:pt x="17114" y="367"/>
                      <a:pt x="16308" y="1"/>
                      <a:pt x="15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5"/>
              <p:cNvSpPr/>
              <p:nvPr/>
            </p:nvSpPr>
            <p:spPr>
              <a:xfrm>
                <a:off x="-24442900" y="-32482300"/>
                <a:ext cx="772100" cy="1746675"/>
              </a:xfrm>
              <a:custGeom>
                <a:rect b="b" l="l" r="r" t="t"/>
                <a:pathLst>
                  <a:path extrusionOk="0" h="69867" w="30884">
                    <a:moveTo>
                      <a:pt x="16821" y="1"/>
                    </a:moveTo>
                    <a:cubicBezTo>
                      <a:pt x="16227" y="1"/>
                      <a:pt x="15629" y="193"/>
                      <a:pt x="15128" y="589"/>
                    </a:cubicBezTo>
                    <a:cubicBezTo>
                      <a:pt x="13914" y="1531"/>
                      <a:pt x="13705" y="3267"/>
                      <a:pt x="14647" y="4460"/>
                    </a:cubicBezTo>
                    <a:cubicBezTo>
                      <a:pt x="15149" y="5088"/>
                      <a:pt x="26469" y="19922"/>
                      <a:pt x="15923" y="32560"/>
                    </a:cubicBezTo>
                    <a:cubicBezTo>
                      <a:pt x="0" y="51664"/>
                      <a:pt x="3934" y="62962"/>
                      <a:pt x="10023" y="69072"/>
                    </a:cubicBezTo>
                    <a:cubicBezTo>
                      <a:pt x="10567" y="69616"/>
                      <a:pt x="11278" y="69867"/>
                      <a:pt x="11989" y="69867"/>
                    </a:cubicBezTo>
                    <a:cubicBezTo>
                      <a:pt x="12680" y="69867"/>
                      <a:pt x="13391" y="69616"/>
                      <a:pt x="13914" y="69093"/>
                    </a:cubicBezTo>
                    <a:cubicBezTo>
                      <a:pt x="14982" y="67984"/>
                      <a:pt x="14982" y="66247"/>
                      <a:pt x="13914" y="65159"/>
                    </a:cubicBezTo>
                    <a:cubicBezTo>
                      <a:pt x="7428" y="58652"/>
                      <a:pt x="9520" y="48881"/>
                      <a:pt x="20171" y="36117"/>
                    </a:cubicBezTo>
                    <a:cubicBezTo>
                      <a:pt x="30883" y="23207"/>
                      <a:pt x="24083" y="7557"/>
                      <a:pt x="18999" y="1070"/>
                    </a:cubicBezTo>
                    <a:cubicBezTo>
                      <a:pt x="18453" y="367"/>
                      <a:pt x="17640" y="1"/>
                      <a:pt x="16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5"/>
              <p:cNvSpPr/>
              <p:nvPr/>
            </p:nvSpPr>
            <p:spPr>
              <a:xfrm>
                <a:off x="-14810725" y="-29508000"/>
                <a:ext cx="718750" cy="1601250"/>
              </a:xfrm>
              <a:custGeom>
                <a:rect b="b" l="l" r="r" t="t"/>
                <a:pathLst>
                  <a:path extrusionOk="0" h="64050" w="28750">
                    <a:moveTo>
                      <a:pt x="15637" y="0"/>
                    </a:moveTo>
                    <a:cubicBezTo>
                      <a:pt x="15045" y="0"/>
                      <a:pt x="14446" y="193"/>
                      <a:pt x="13936" y="589"/>
                    </a:cubicBezTo>
                    <a:cubicBezTo>
                      <a:pt x="12743" y="1551"/>
                      <a:pt x="12534" y="3267"/>
                      <a:pt x="13475" y="4460"/>
                    </a:cubicBezTo>
                    <a:cubicBezTo>
                      <a:pt x="13894" y="5045"/>
                      <a:pt x="24063" y="18374"/>
                      <a:pt x="14626" y="29714"/>
                    </a:cubicBezTo>
                    <a:cubicBezTo>
                      <a:pt x="1" y="47227"/>
                      <a:pt x="3641" y="57606"/>
                      <a:pt x="9249" y="63234"/>
                    </a:cubicBezTo>
                    <a:cubicBezTo>
                      <a:pt x="9814" y="63799"/>
                      <a:pt x="10504" y="64050"/>
                      <a:pt x="11216" y="64050"/>
                    </a:cubicBezTo>
                    <a:cubicBezTo>
                      <a:pt x="11927" y="64050"/>
                      <a:pt x="12639" y="63757"/>
                      <a:pt x="13162" y="63276"/>
                    </a:cubicBezTo>
                    <a:cubicBezTo>
                      <a:pt x="14229" y="62167"/>
                      <a:pt x="14229" y="60409"/>
                      <a:pt x="13162" y="59342"/>
                    </a:cubicBezTo>
                    <a:cubicBezTo>
                      <a:pt x="7345" y="53546"/>
                      <a:pt x="9291" y="44779"/>
                      <a:pt x="18853" y="33271"/>
                    </a:cubicBezTo>
                    <a:cubicBezTo>
                      <a:pt x="28750" y="21429"/>
                      <a:pt x="22494" y="7033"/>
                      <a:pt x="17807" y="1070"/>
                    </a:cubicBezTo>
                    <a:cubicBezTo>
                      <a:pt x="17261" y="366"/>
                      <a:pt x="16455" y="0"/>
                      <a:pt x="156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5"/>
              <p:cNvSpPr/>
              <p:nvPr/>
            </p:nvSpPr>
            <p:spPr>
              <a:xfrm>
                <a:off x="-15663350" y="-38425675"/>
                <a:ext cx="808200" cy="1841400"/>
              </a:xfrm>
              <a:custGeom>
                <a:rect b="b" l="l" r="r" t="t"/>
                <a:pathLst>
                  <a:path extrusionOk="0" h="73656" w="32328">
                    <a:moveTo>
                      <a:pt x="17632" y="0"/>
                    </a:moveTo>
                    <a:cubicBezTo>
                      <a:pt x="17037" y="0"/>
                      <a:pt x="16435" y="192"/>
                      <a:pt x="15923" y="590"/>
                    </a:cubicBezTo>
                    <a:cubicBezTo>
                      <a:pt x="14730" y="1531"/>
                      <a:pt x="14521" y="3247"/>
                      <a:pt x="15463" y="4461"/>
                    </a:cubicBezTo>
                    <a:cubicBezTo>
                      <a:pt x="15986" y="5109"/>
                      <a:pt x="28038" y="20907"/>
                      <a:pt x="16781" y="34402"/>
                    </a:cubicBezTo>
                    <a:cubicBezTo>
                      <a:pt x="0" y="54573"/>
                      <a:pt x="4122" y="66436"/>
                      <a:pt x="10546" y="72839"/>
                    </a:cubicBezTo>
                    <a:cubicBezTo>
                      <a:pt x="11090" y="73404"/>
                      <a:pt x="11801" y="73655"/>
                      <a:pt x="12492" y="73655"/>
                    </a:cubicBezTo>
                    <a:cubicBezTo>
                      <a:pt x="13203" y="73655"/>
                      <a:pt x="13914" y="73362"/>
                      <a:pt x="14437" y="72881"/>
                    </a:cubicBezTo>
                    <a:cubicBezTo>
                      <a:pt x="15505" y="71772"/>
                      <a:pt x="15505" y="70014"/>
                      <a:pt x="14437" y="68947"/>
                    </a:cubicBezTo>
                    <a:cubicBezTo>
                      <a:pt x="7470" y="62001"/>
                      <a:pt x="9667" y="51560"/>
                      <a:pt x="21028" y="37959"/>
                    </a:cubicBezTo>
                    <a:cubicBezTo>
                      <a:pt x="32327" y="24401"/>
                      <a:pt x="25171" y="7871"/>
                      <a:pt x="19794" y="1050"/>
                    </a:cubicBezTo>
                    <a:cubicBezTo>
                      <a:pt x="19250" y="361"/>
                      <a:pt x="18447" y="0"/>
                      <a:pt x="17632" y="0"/>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5"/>
              <p:cNvSpPr/>
              <p:nvPr/>
            </p:nvSpPr>
            <p:spPr>
              <a:xfrm>
                <a:off x="-15028325" y="-25318050"/>
                <a:ext cx="677425" cy="1494550"/>
              </a:xfrm>
              <a:custGeom>
                <a:rect b="b" l="l" r="r" t="t"/>
                <a:pathLst>
                  <a:path extrusionOk="0" h="59782" w="27097">
                    <a:moveTo>
                      <a:pt x="14717" y="1"/>
                    </a:moveTo>
                    <a:cubicBezTo>
                      <a:pt x="14124" y="1"/>
                      <a:pt x="13525" y="193"/>
                      <a:pt x="13015" y="589"/>
                    </a:cubicBezTo>
                    <a:cubicBezTo>
                      <a:pt x="11822" y="1530"/>
                      <a:pt x="11613" y="3267"/>
                      <a:pt x="12555" y="4460"/>
                    </a:cubicBezTo>
                    <a:cubicBezTo>
                      <a:pt x="12931" y="4983"/>
                      <a:pt x="22284" y="17223"/>
                      <a:pt x="13622" y="27622"/>
                    </a:cubicBezTo>
                    <a:cubicBezTo>
                      <a:pt x="0" y="43984"/>
                      <a:pt x="3390" y="53693"/>
                      <a:pt x="8684" y="58966"/>
                    </a:cubicBezTo>
                    <a:cubicBezTo>
                      <a:pt x="9228" y="59531"/>
                      <a:pt x="9939" y="59782"/>
                      <a:pt x="10630" y="59782"/>
                    </a:cubicBezTo>
                    <a:cubicBezTo>
                      <a:pt x="11341" y="59782"/>
                      <a:pt x="12052" y="59531"/>
                      <a:pt x="12576" y="59008"/>
                    </a:cubicBezTo>
                    <a:cubicBezTo>
                      <a:pt x="13643" y="57899"/>
                      <a:pt x="13643" y="56141"/>
                      <a:pt x="12576" y="55074"/>
                    </a:cubicBezTo>
                    <a:cubicBezTo>
                      <a:pt x="7261" y="49801"/>
                      <a:pt x="9039" y="41746"/>
                      <a:pt x="17869" y="31179"/>
                    </a:cubicBezTo>
                    <a:cubicBezTo>
                      <a:pt x="27097" y="20090"/>
                      <a:pt x="21259" y="6636"/>
                      <a:pt x="16886" y="1070"/>
                    </a:cubicBezTo>
                    <a:cubicBezTo>
                      <a:pt x="16340" y="367"/>
                      <a:pt x="15534" y="1"/>
                      <a:pt x="147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5"/>
              <p:cNvSpPr/>
              <p:nvPr/>
            </p:nvSpPr>
            <p:spPr>
              <a:xfrm>
                <a:off x="-23574050" y="-28437275"/>
                <a:ext cx="916475" cy="1930850"/>
              </a:xfrm>
              <a:custGeom>
                <a:rect b="b" l="l" r="r" t="t"/>
                <a:pathLst>
                  <a:path extrusionOk="0" h="77234" w="36659">
                    <a:moveTo>
                      <a:pt x="18377" y="1"/>
                    </a:moveTo>
                    <a:cubicBezTo>
                      <a:pt x="17780" y="1"/>
                      <a:pt x="17180" y="193"/>
                      <a:pt x="16676" y="590"/>
                    </a:cubicBezTo>
                    <a:cubicBezTo>
                      <a:pt x="15463" y="1532"/>
                      <a:pt x="15254" y="3248"/>
                      <a:pt x="16195" y="4461"/>
                    </a:cubicBezTo>
                    <a:cubicBezTo>
                      <a:pt x="16739" y="5131"/>
                      <a:pt x="29503" y="21849"/>
                      <a:pt x="17618" y="36160"/>
                    </a:cubicBezTo>
                    <a:cubicBezTo>
                      <a:pt x="0" y="57293"/>
                      <a:pt x="4332" y="69743"/>
                      <a:pt x="11027" y="76438"/>
                    </a:cubicBezTo>
                    <a:cubicBezTo>
                      <a:pt x="11571" y="76982"/>
                      <a:pt x="12283" y="77233"/>
                      <a:pt x="12973" y="77233"/>
                    </a:cubicBezTo>
                    <a:cubicBezTo>
                      <a:pt x="13684" y="77233"/>
                      <a:pt x="14396" y="76982"/>
                      <a:pt x="14919" y="76459"/>
                    </a:cubicBezTo>
                    <a:cubicBezTo>
                      <a:pt x="15986" y="75371"/>
                      <a:pt x="15986" y="73614"/>
                      <a:pt x="14919" y="72547"/>
                    </a:cubicBezTo>
                    <a:cubicBezTo>
                      <a:pt x="7512" y="65140"/>
                      <a:pt x="9876" y="54092"/>
                      <a:pt x="21845" y="39717"/>
                    </a:cubicBezTo>
                    <a:cubicBezTo>
                      <a:pt x="36659" y="21974"/>
                      <a:pt x="20694" y="1260"/>
                      <a:pt x="20547" y="1051"/>
                    </a:cubicBezTo>
                    <a:cubicBezTo>
                      <a:pt x="20003" y="361"/>
                      <a:pt x="19193" y="1"/>
                      <a:pt x="183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5"/>
              <p:cNvSpPr/>
              <p:nvPr/>
            </p:nvSpPr>
            <p:spPr>
              <a:xfrm>
                <a:off x="-22414375" y="-25928525"/>
                <a:ext cx="708825" cy="1574625"/>
              </a:xfrm>
              <a:custGeom>
                <a:rect b="b" l="l" r="r" t="t"/>
                <a:pathLst>
                  <a:path extrusionOk="0" h="62985" w="28353">
                    <a:moveTo>
                      <a:pt x="15427" y="0"/>
                    </a:moveTo>
                    <a:cubicBezTo>
                      <a:pt x="14830" y="0"/>
                      <a:pt x="14230" y="193"/>
                      <a:pt x="13727" y="590"/>
                    </a:cubicBezTo>
                    <a:cubicBezTo>
                      <a:pt x="12513" y="1531"/>
                      <a:pt x="12304" y="3268"/>
                      <a:pt x="13246" y="4461"/>
                    </a:cubicBezTo>
                    <a:cubicBezTo>
                      <a:pt x="13664" y="5005"/>
                      <a:pt x="23645" y="18061"/>
                      <a:pt x="14376" y="29172"/>
                    </a:cubicBezTo>
                    <a:cubicBezTo>
                      <a:pt x="1" y="46434"/>
                      <a:pt x="3579" y="56644"/>
                      <a:pt x="9124" y="62189"/>
                    </a:cubicBezTo>
                    <a:cubicBezTo>
                      <a:pt x="9668" y="62733"/>
                      <a:pt x="10379" y="62984"/>
                      <a:pt x="11091" y="62984"/>
                    </a:cubicBezTo>
                    <a:cubicBezTo>
                      <a:pt x="11781" y="62984"/>
                      <a:pt x="12492" y="62733"/>
                      <a:pt x="13036" y="62210"/>
                    </a:cubicBezTo>
                    <a:cubicBezTo>
                      <a:pt x="14124" y="61101"/>
                      <a:pt x="14124" y="59364"/>
                      <a:pt x="13036" y="58276"/>
                    </a:cubicBezTo>
                    <a:cubicBezTo>
                      <a:pt x="7366" y="52606"/>
                      <a:pt x="9249" y="44006"/>
                      <a:pt x="18644" y="32729"/>
                    </a:cubicBezTo>
                    <a:cubicBezTo>
                      <a:pt x="28352" y="21074"/>
                      <a:pt x="22201" y="6930"/>
                      <a:pt x="17598" y="1050"/>
                    </a:cubicBezTo>
                    <a:cubicBezTo>
                      <a:pt x="17054" y="361"/>
                      <a:pt x="16244" y="0"/>
                      <a:pt x="15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5"/>
              <p:cNvSpPr/>
              <p:nvPr/>
            </p:nvSpPr>
            <p:spPr>
              <a:xfrm>
                <a:off x="-22306075" y="-29207225"/>
                <a:ext cx="776800" cy="1758700"/>
              </a:xfrm>
              <a:custGeom>
                <a:rect b="b" l="l" r="r" t="t"/>
                <a:pathLst>
                  <a:path extrusionOk="0" h="70348" w="31072">
                    <a:moveTo>
                      <a:pt x="16925" y="1"/>
                    </a:moveTo>
                    <a:cubicBezTo>
                      <a:pt x="16331" y="1"/>
                      <a:pt x="15734" y="193"/>
                      <a:pt x="15233" y="589"/>
                    </a:cubicBezTo>
                    <a:cubicBezTo>
                      <a:pt x="14019" y="1530"/>
                      <a:pt x="13810" y="3267"/>
                      <a:pt x="14751" y="4460"/>
                    </a:cubicBezTo>
                    <a:cubicBezTo>
                      <a:pt x="15254" y="5087"/>
                      <a:pt x="26657" y="20048"/>
                      <a:pt x="16028" y="32790"/>
                    </a:cubicBezTo>
                    <a:cubicBezTo>
                      <a:pt x="0" y="52040"/>
                      <a:pt x="3955" y="63401"/>
                      <a:pt x="10106" y="69532"/>
                    </a:cubicBezTo>
                    <a:cubicBezTo>
                      <a:pt x="10650" y="70097"/>
                      <a:pt x="11362" y="70348"/>
                      <a:pt x="12052" y="70348"/>
                    </a:cubicBezTo>
                    <a:cubicBezTo>
                      <a:pt x="12764" y="70348"/>
                      <a:pt x="13496" y="70097"/>
                      <a:pt x="13998" y="69532"/>
                    </a:cubicBezTo>
                    <a:cubicBezTo>
                      <a:pt x="15065" y="68444"/>
                      <a:pt x="15065" y="66686"/>
                      <a:pt x="13998" y="65619"/>
                    </a:cubicBezTo>
                    <a:cubicBezTo>
                      <a:pt x="7428" y="59049"/>
                      <a:pt x="9541" y="49194"/>
                      <a:pt x="20275" y="36326"/>
                    </a:cubicBezTo>
                    <a:cubicBezTo>
                      <a:pt x="31072" y="23375"/>
                      <a:pt x="24230" y="7598"/>
                      <a:pt x="19103" y="1070"/>
                    </a:cubicBezTo>
                    <a:cubicBezTo>
                      <a:pt x="18558" y="367"/>
                      <a:pt x="17745" y="1"/>
                      <a:pt x="16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5"/>
              <p:cNvSpPr/>
              <p:nvPr/>
            </p:nvSpPr>
            <p:spPr>
              <a:xfrm>
                <a:off x="-21084150" y="-28091500"/>
                <a:ext cx="983450" cy="2096125"/>
              </a:xfrm>
              <a:custGeom>
                <a:rect b="b" l="l" r="r" t="t"/>
                <a:pathLst>
                  <a:path extrusionOk="0" h="83845" w="39338">
                    <a:moveTo>
                      <a:pt x="19737" y="0"/>
                    </a:moveTo>
                    <a:cubicBezTo>
                      <a:pt x="19141" y="0"/>
                      <a:pt x="18540" y="192"/>
                      <a:pt x="18037" y="590"/>
                    </a:cubicBezTo>
                    <a:cubicBezTo>
                      <a:pt x="16823" y="1531"/>
                      <a:pt x="16614" y="3247"/>
                      <a:pt x="17556" y="4461"/>
                    </a:cubicBezTo>
                    <a:cubicBezTo>
                      <a:pt x="18183" y="5214"/>
                      <a:pt x="32265" y="23627"/>
                      <a:pt x="19104" y="39403"/>
                    </a:cubicBezTo>
                    <a:cubicBezTo>
                      <a:pt x="1" y="62314"/>
                      <a:pt x="4646" y="75789"/>
                      <a:pt x="11885" y="83029"/>
                    </a:cubicBezTo>
                    <a:cubicBezTo>
                      <a:pt x="12429" y="83573"/>
                      <a:pt x="13141" y="83845"/>
                      <a:pt x="13852" y="83845"/>
                    </a:cubicBezTo>
                    <a:cubicBezTo>
                      <a:pt x="14543" y="83845"/>
                      <a:pt x="15254" y="83552"/>
                      <a:pt x="15777" y="83050"/>
                    </a:cubicBezTo>
                    <a:cubicBezTo>
                      <a:pt x="16844" y="81962"/>
                      <a:pt x="16844" y="80204"/>
                      <a:pt x="15777" y="79137"/>
                    </a:cubicBezTo>
                    <a:cubicBezTo>
                      <a:pt x="7596" y="70977"/>
                      <a:pt x="10149" y="58778"/>
                      <a:pt x="23352" y="42960"/>
                    </a:cubicBezTo>
                    <a:cubicBezTo>
                      <a:pt x="39337" y="23731"/>
                      <a:pt x="22075" y="1301"/>
                      <a:pt x="21908" y="1050"/>
                    </a:cubicBezTo>
                    <a:cubicBezTo>
                      <a:pt x="21364" y="361"/>
                      <a:pt x="20554" y="0"/>
                      <a:pt x="19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5"/>
              <p:cNvSpPr/>
              <p:nvPr/>
            </p:nvSpPr>
            <p:spPr>
              <a:xfrm>
                <a:off x="-18404875" y="-30046775"/>
                <a:ext cx="948900" cy="2010300"/>
              </a:xfrm>
              <a:custGeom>
                <a:rect b="b" l="l" r="r" t="t"/>
                <a:pathLst>
                  <a:path extrusionOk="0" h="80412" w="37956">
                    <a:moveTo>
                      <a:pt x="19039" y="0"/>
                    </a:moveTo>
                    <a:cubicBezTo>
                      <a:pt x="18445" y="0"/>
                      <a:pt x="17847" y="193"/>
                      <a:pt x="17346" y="588"/>
                    </a:cubicBezTo>
                    <a:cubicBezTo>
                      <a:pt x="16133" y="1530"/>
                      <a:pt x="15923" y="3267"/>
                      <a:pt x="16865" y="4459"/>
                    </a:cubicBezTo>
                    <a:cubicBezTo>
                      <a:pt x="17430" y="5233"/>
                      <a:pt x="30842" y="22746"/>
                      <a:pt x="18330" y="37728"/>
                    </a:cubicBezTo>
                    <a:cubicBezTo>
                      <a:pt x="1" y="59739"/>
                      <a:pt x="4457" y="72649"/>
                      <a:pt x="11425" y="79617"/>
                    </a:cubicBezTo>
                    <a:cubicBezTo>
                      <a:pt x="11969" y="80161"/>
                      <a:pt x="12680" y="80412"/>
                      <a:pt x="13392" y="80412"/>
                    </a:cubicBezTo>
                    <a:cubicBezTo>
                      <a:pt x="14082" y="80412"/>
                      <a:pt x="14794" y="80161"/>
                      <a:pt x="15317" y="79617"/>
                    </a:cubicBezTo>
                    <a:cubicBezTo>
                      <a:pt x="16405" y="78508"/>
                      <a:pt x="16405" y="76750"/>
                      <a:pt x="15317" y="75683"/>
                    </a:cubicBezTo>
                    <a:cubicBezTo>
                      <a:pt x="7575" y="67921"/>
                      <a:pt x="10023" y="56329"/>
                      <a:pt x="22577" y="41264"/>
                    </a:cubicBezTo>
                    <a:cubicBezTo>
                      <a:pt x="37956" y="22830"/>
                      <a:pt x="21364" y="1279"/>
                      <a:pt x="21217" y="1070"/>
                    </a:cubicBezTo>
                    <a:cubicBezTo>
                      <a:pt x="20671" y="366"/>
                      <a:pt x="19858" y="0"/>
                      <a:pt x="190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5"/>
              <p:cNvSpPr/>
              <p:nvPr/>
            </p:nvSpPr>
            <p:spPr>
              <a:xfrm>
                <a:off x="-13914150" y="-45552275"/>
                <a:ext cx="732350" cy="1638450"/>
              </a:xfrm>
              <a:custGeom>
                <a:rect b="b" l="l" r="r" t="t"/>
                <a:pathLst>
                  <a:path extrusionOk="0" h="65538" w="29294">
                    <a:moveTo>
                      <a:pt x="15956" y="1"/>
                    </a:moveTo>
                    <a:cubicBezTo>
                      <a:pt x="15357" y="1"/>
                      <a:pt x="14753" y="193"/>
                      <a:pt x="14250" y="591"/>
                    </a:cubicBezTo>
                    <a:cubicBezTo>
                      <a:pt x="13036" y="1532"/>
                      <a:pt x="12827" y="3248"/>
                      <a:pt x="13768" y="4461"/>
                    </a:cubicBezTo>
                    <a:cubicBezTo>
                      <a:pt x="13873" y="4608"/>
                      <a:pt x="24732" y="18689"/>
                      <a:pt x="14961" y="30428"/>
                    </a:cubicBezTo>
                    <a:cubicBezTo>
                      <a:pt x="1" y="48380"/>
                      <a:pt x="3704" y="58967"/>
                      <a:pt x="9458" y="64721"/>
                    </a:cubicBezTo>
                    <a:cubicBezTo>
                      <a:pt x="10002" y="65265"/>
                      <a:pt x="10714" y="65537"/>
                      <a:pt x="11425" y="65537"/>
                    </a:cubicBezTo>
                    <a:cubicBezTo>
                      <a:pt x="12136" y="65537"/>
                      <a:pt x="12827" y="65265"/>
                      <a:pt x="13350" y="64742"/>
                    </a:cubicBezTo>
                    <a:cubicBezTo>
                      <a:pt x="14438" y="63654"/>
                      <a:pt x="14438" y="61897"/>
                      <a:pt x="13350" y="60830"/>
                    </a:cubicBezTo>
                    <a:cubicBezTo>
                      <a:pt x="7366" y="54866"/>
                      <a:pt x="9333" y="45806"/>
                      <a:pt x="19188" y="33985"/>
                    </a:cubicBezTo>
                    <a:cubicBezTo>
                      <a:pt x="29294" y="21870"/>
                      <a:pt x="22912" y="7161"/>
                      <a:pt x="18121" y="1051"/>
                    </a:cubicBezTo>
                    <a:cubicBezTo>
                      <a:pt x="17588" y="362"/>
                      <a:pt x="16777" y="1"/>
                      <a:pt x="15956"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5"/>
              <p:cNvSpPr/>
              <p:nvPr/>
            </p:nvSpPr>
            <p:spPr>
              <a:xfrm>
                <a:off x="-19327075" y="-31299575"/>
                <a:ext cx="812375" cy="1853375"/>
              </a:xfrm>
              <a:custGeom>
                <a:rect b="b" l="l" r="r" t="t"/>
                <a:pathLst>
                  <a:path extrusionOk="0" h="74135" w="32495">
                    <a:moveTo>
                      <a:pt x="17708" y="0"/>
                    </a:moveTo>
                    <a:cubicBezTo>
                      <a:pt x="17116" y="0"/>
                      <a:pt x="16517" y="193"/>
                      <a:pt x="16007" y="588"/>
                    </a:cubicBezTo>
                    <a:cubicBezTo>
                      <a:pt x="14814" y="1551"/>
                      <a:pt x="14605" y="3266"/>
                      <a:pt x="15546" y="4459"/>
                    </a:cubicBezTo>
                    <a:cubicBezTo>
                      <a:pt x="16070" y="5150"/>
                      <a:pt x="28226" y="21052"/>
                      <a:pt x="16906" y="34652"/>
                    </a:cubicBezTo>
                    <a:cubicBezTo>
                      <a:pt x="0" y="54927"/>
                      <a:pt x="4143" y="66874"/>
                      <a:pt x="10588" y="73340"/>
                    </a:cubicBezTo>
                    <a:cubicBezTo>
                      <a:pt x="11152" y="73884"/>
                      <a:pt x="11843" y="74135"/>
                      <a:pt x="12554" y="74135"/>
                    </a:cubicBezTo>
                    <a:cubicBezTo>
                      <a:pt x="13266" y="74135"/>
                      <a:pt x="13977" y="73884"/>
                      <a:pt x="14500" y="73361"/>
                    </a:cubicBezTo>
                    <a:cubicBezTo>
                      <a:pt x="15567" y="72252"/>
                      <a:pt x="15567" y="70515"/>
                      <a:pt x="14500" y="69427"/>
                    </a:cubicBezTo>
                    <a:cubicBezTo>
                      <a:pt x="7491" y="62438"/>
                      <a:pt x="9709" y="51914"/>
                      <a:pt x="21133" y="38209"/>
                    </a:cubicBezTo>
                    <a:cubicBezTo>
                      <a:pt x="32495" y="24567"/>
                      <a:pt x="25297" y="7953"/>
                      <a:pt x="19878" y="1070"/>
                    </a:cubicBezTo>
                    <a:cubicBezTo>
                      <a:pt x="19332" y="366"/>
                      <a:pt x="18526" y="0"/>
                      <a:pt x="17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5"/>
              <p:cNvSpPr/>
              <p:nvPr/>
            </p:nvSpPr>
            <p:spPr>
              <a:xfrm>
                <a:off x="-21679425" y="-32467175"/>
                <a:ext cx="760075" cy="1717450"/>
              </a:xfrm>
              <a:custGeom>
                <a:rect b="b" l="l" r="r" t="t"/>
                <a:pathLst>
                  <a:path extrusionOk="0" h="68698" w="30403">
                    <a:moveTo>
                      <a:pt x="16557" y="1"/>
                    </a:moveTo>
                    <a:cubicBezTo>
                      <a:pt x="15960" y="1"/>
                      <a:pt x="15360" y="193"/>
                      <a:pt x="14856" y="591"/>
                    </a:cubicBezTo>
                    <a:cubicBezTo>
                      <a:pt x="13643" y="1532"/>
                      <a:pt x="13434" y="3248"/>
                      <a:pt x="14375" y="4462"/>
                    </a:cubicBezTo>
                    <a:cubicBezTo>
                      <a:pt x="14877" y="5089"/>
                      <a:pt x="25946" y="19610"/>
                      <a:pt x="15631" y="31976"/>
                    </a:cubicBezTo>
                    <a:cubicBezTo>
                      <a:pt x="1" y="50787"/>
                      <a:pt x="3830" y="61876"/>
                      <a:pt x="9856" y="67881"/>
                    </a:cubicBezTo>
                    <a:cubicBezTo>
                      <a:pt x="10400" y="68425"/>
                      <a:pt x="11111" y="68697"/>
                      <a:pt x="11823" y="68697"/>
                    </a:cubicBezTo>
                    <a:cubicBezTo>
                      <a:pt x="12513" y="68697"/>
                      <a:pt x="13224" y="68404"/>
                      <a:pt x="13747" y="67902"/>
                    </a:cubicBezTo>
                    <a:cubicBezTo>
                      <a:pt x="14815" y="66814"/>
                      <a:pt x="14815" y="65056"/>
                      <a:pt x="13747" y="63989"/>
                    </a:cubicBezTo>
                    <a:cubicBezTo>
                      <a:pt x="7366" y="57608"/>
                      <a:pt x="9437" y="48025"/>
                      <a:pt x="19878" y="35533"/>
                    </a:cubicBezTo>
                    <a:cubicBezTo>
                      <a:pt x="30403" y="22853"/>
                      <a:pt x="23749" y="7433"/>
                      <a:pt x="18727" y="1051"/>
                    </a:cubicBezTo>
                    <a:cubicBezTo>
                      <a:pt x="18183" y="362"/>
                      <a:pt x="17373" y="1"/>
                      <a:pt x="165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5"/>
              <p:cNvSpPr/>
              <p:nvPr/>
            </p:nvSpPr>
            <p:spPr>
              <a:xfrm>
                <a:off x="-23888950" y="-24740550"/>
                <a:ext cx="708800" cy="1577725"/>
              </a:xfrm>
              <a:custGeom>
                <a:rect b="b" l="l" r="r" t="t"/>
                <a:pathLst>
                  <a:path extrusionOk="0" h="63109" w="28352">
                    <a:moveTo>
                      <a:pt x="15398" y="0"/>
                    </a:moveTo>
                    <a:cubicBezTo>
                      <a:pt x="14804" y="0"/>
                      <a:pt x="14207" y="193"/>
                      <a:pt x="13705" y="588"/>
                    </a:cubicBezTo>
                    <a:cubicBezTo>
                      <a:pt x="12492" y="1530"/>
                      <a:pt x="12282" y="3267"/>
                      <a:pt x="13224" y="4459"/>
                    </a:cubicBezTo>
                    <a:cubicBezTo>
                      <a:pt x="13684" y="5003"/>
                      <a:pt x="23665" y="18081"/>
                      <a:pt x="14375" y="29233"/>
                    </a:cubicBezTo>
                    <a:cubicBezTo>
                      <a:pt x="0" y="46495"/>
                      <a:pt x="3578" y="56747"/>
                      <a:pt x="9123" y="62292"/>
                    </a:cubicBezTo>
                    <a:cubicBezTo>
                      <a:pt x="9667" y="62836"/>
                      <a:pt x="10378" y="63108"/>
                      <a:pt x="11090" y="63108"/>
                    </a:cubicBezTo>
                    <a:cubicBezTo>
                      <a:pt x="11801" y="63108"/>
                      <a:pt x="12492" y="62815"/>
                      <a:pt x="13015" y="62313"/>
                    </a:cubicBezTo>
                    <a:cubicBezTo>
                      <a:pt x="14103" y="61225"/>
                      <a:pt x="14103" y="59468"/>
                      <a:pt x="13015" y="58400"/>
                    </a:cubicBezTo>
                    <a:cubicBezTo>
                      <a:pt x="7324" y="52688"/>
                      <a:pt x="9207" y="44089"/>
                      <a:pt x="18622" y="32790"/>
                    </a:cubicBezTo>
                    <a:cubicBezTo>
                      <a:pt x="28352" y="21115"/>
                      <a:pt x="22179" y="6928"/>
                      <a:pt x="17576" y="1070"/>
                    </a:cubicBezTo>
                    <a:cubicBezTo>
                      <a:pt x="17030" y="366"/>
                      <a:pt x="16217" y="0"/>
                      <a:pt x="153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5"/>
              <p:cNvSpPr/>
              <p:nvPr/>
            </p:nvSpPr>
            <p:spPr>
              <a:xfrm>
                <a:off x="-10794524" y="-28996125"/>
                <a:ext cx="906025" cy="1907275"/>
              </a:xfrm>
              <a:custGeom>
                <a:rect b="b" l="l" r="r" t="t"/>
                <a:pathLst>
                  <a:path extrusionOk="0" h="76291" w="36241">
                    <a:moveTo>
                      <a:pt x="18169" y="1"/>
                    </a:moveTo>
                    <a:cubicBezTo>
                      <a:pt x="17576" y="1"/>
                      <a:pt x="16977" y="193"/>
                      <a:pt x="16467" y="589"/>
                    </a:cubicBezTo>
                    <a:cubicBezTo>
                      <a:pt x="15275" y="1530"/>
                      <a:pt x="15065" y="3267"/>
                      <a:pt x="16007" y="4460"/>
                    </a:cubicBezTo>
                    <a:cubicBezTo>
                      <a:pt x="16551" y="5150"/>
                      <a:pt x="29126" y="21617"/>
                      <a:pt x="17388" y="35699"/>
                    </a:cubicBezTo>
                    <a:cubicBezTo>
                      <a:pt x="0" y="56560"/>
                      <a:pt x="4269" y="68863"/>
                      <a:pt x="10881" y="75474"/>
                    </a:cubicBezTo>
                    <a:cubicBezTo>
                      <a:pt x="11425" y="76019"/>
                      <a:pt x="12136" y="76291"/>
                      <a:pt x="12847" y="76291"/>
                    </a:cubicBezTo>
                    <a:cubicBezTo>
                      <a:pt x="13538" y="76291"/>
                      <a:pt x="14249" y="76019"/>
                      <a:pt x="14772" y="75495"/>
                    </a:cubicBezTo>
                    <a:cubicBezTo>
                      <a:pt x="15840" y="74407"/>
                      <a:pt x="15840" y="72650"/>
                      <a:pt x="14772" y="71583"/>
                    </a:cubicBezTo>
                    <a:cubicBezTo>
                      <a:pt x="7512" y="64301"/>
                      <a:pt x="9814" y="53421"/>
                      <a:pt x="21635" y="39256"/>
                    </a:cubicBezTo>
                    <a:cubicBezTo>
                      <a:pt x="36240" y="21722"/>
                      <a:pt x="20505" y="1279"/>
                      <a:pt x="20338" y="1070"/>
                    </a:cubicBezTo>
                    <a:cubicBezTo>
                      <a:pt x="19792" y="367"/>
                      <a:pt x="18986" y="1"/>
                      <a:pt x="18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5"/>
              <p:cNvSpPr/>
              <p:nvPr/>
            </p:nvSpPr>
            <p:spPr>
              <a:xfrm>
                <a:off x="-26209375" y="-29871550"/>
                <a:ext cx="960925" cy="2040650"/>
              </a:xfrm>
              <a:custGeom>
                <a:rect b="b" l="l" r="r" t="t"/>
                <a:pathLst>
                  <a:path extrusionOk="0" h="81626" w="38437">
                    <a:moveTo>
                      <a:pt x="19269" y="1"/>
                    </a:moveTo>
                    <a:cubicBezTo>
                      <a:pt x="18675" y="1"/>
                      <a:pt x="18077" y="193"/>
                      <a:pt x="17576" y="589"/>
                    </a:cubicBezTo>
                    <a:cubicBezTo>
                      <a:pt x="16362" y="1530"/>
                      <a:pt x="16153" y="3267"/>
                      <a:pt x="17095" y="4460"/>
                    </a:cubicBezTo>
                    <a:cubicBezTo>
                      <a:pt x="17681" y="5192"/>
                      <a:pt x="31323" y="23040"/>
                      <a:pt x="18601" y="38314"/>
                    </a:cubicBezTo>
                    <a:cubicBezTo>
                      <a:pt x="0" y="60640"/>
                      <a:pt x="4520" y="73759"/>
                      <a:pt x="11571" y="80810"/>
                    </a:cubicBezTo>
                    <a:cubicBezTo>
                      <a:pt x="12136" y="81354"/>
                      <a:pt x="12847" y="81626"/>
                      <a:pt x="13538" y="81626"/>
                    </a:cubicBezTo>
                    <a:cubicBezTo>
                      <a:pt x="14249" y="81626"/>
                      <a:pt x="14961" y="81354"/>
                      <a:pt x="15484" y="80831"/>
                    </a:cubicBezTo>
                    <a:cubicBezTo>
                      <a:pt x="16551" y="79743"/>
                      <a:pt x="16551" y="77985"/>
                      <a:pt x="15484" y="76918"/>
                    </a:cubicBezTo>
                    <a:cubicBezTo>
                      <a:pt x="7575" y="68988"/>
                      <a:pt x="10044" y="57229"/>
                      <a:pt x="22828" y="41871"/>
                    </a:cubicBezTo>
                    <a:cubicBezTo>
                      <a:pt x="38437" y="23144"/>
                      <a:pt x="21635" y="1279"/>
                      <a:pt x="21447" y="1070"/>
                    </a:cubicBezTo>
                    <a:cubicBezTo>
                      <a:pt x="20901" y="367"/>
                      <a:pt x="20088" y="1"/>
                      <a:pt x="19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5"/>
              <p:cNvSpPr/>
              <p:nvPr/>
            </p:nvSpPr>
            <p:spPr>
              <a:xfrm>
                <a:off x="-14715700" y="-42958700"/>
                <a:ext cx="6782500" cy="1636600"/>
              </a:xfrm>
              <a:custGeom>
                <a:rect b="b" l="l" r="r" t="t"/>
                <a:pathLst>
                  <a:path extrusionOk="0" h="65464" w="271300">
                    <a:moveTo>
                      <a:pt x="18400" y="1"/>
                    </a:moveTo>
                    <a:cubicBezTo>
                      <a:pt x="0" y="30986"/>
                      <a:pt x="34201" y="54129"/>
                      <a:pt x="64225" y="54129"/>
                    </a:cubicBezTo>
                    <a:cubicBezTo>
                      <a:pt x="80021" y="54129"/>
                      <a:pt x="94661" y="47723"/>
                      <a:pt x="99876" y="32684"/>
                    </a:cubicBezTo>
                    <a:cubicBezTo>
                      <a:pt x="107217" y="56122"/>
                      <a:pt x="126834" y="65463"/>
                      <a:pt x="146591" y="65463"/>
                    </a:cubicBezTo>
                    <a:cubicBezTo>
                      <a:pt x="172108" y="65463"/>
                      <a:pt x="197859" y="49880"/>
                      <a:pt x="197694" y="28959"/>
                    </a:cubicBezTo>
                    <a:lnTo>
                      <a:pt x="197694" y="28959"/>
                    </a:lnTo>
                    <a:cubicBezTo>
                      <a:pt x="207183" y="47094"/>
                      <a:pt x="221286" y="54632"/>
                      <a:pt x="233926" y="54632"/>
                    </a:cubicBezTo>
                    <a:cubicBezTo>
                      <a:pt x="254565" y="54632"/>
                      <a:pt x="271300" y="34534"/>
                      <a:pt x="257661" y="7659"/>
                    </a:cubicBezTo>
                    <a:lnTo>
                      <a:pt x="18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5" name="Google Shape;1105;p25"/>
            <p:cNvCxnSpPr/>
            <p:nvPr/>
          </p:nvCxnSpPr>
          <p:spPr>
            <a:xfrm>
              <a:off x="689188" y="4732188"/>
              <a:ext cx="3777000" cy="0"/>
            </a:xfrm>
            <a:prstGeom prst="straightConnector1">
              <a:avLst/>
            </a:prstGeom>
            <a:noFill/>
            <a:ln cap="flat" cmpd="sng" w="28575">
              <a:solidFill>
                <a:srgbClr val="000000"/>
              </a:solidFill>
              <a:prstDash val="solid"/>
              <a:round/>
              <a:headEnd len="med" w="med" type="none"/>
              <a:tailEnd len="med" w="med" type="none"/>
            </a:ln>
          </p:spPr>
        </p:cxnSp>
      </p:grpSp>
      <p:pic>
        <p:nvPicPr>
          <p:cNvPr id="1106" name="Google Shape;1106;p25"/>
          <p:cNvPicPr preferRelativeResize="0"/>
          <p:nvPr/>
        </p:nvPicPr>
        <p:blipFill>
          <a:blip r:embed="rId3">
            <a:alphaModFix/>
          </a:blip>
          <a:stretch>
            <a:fillRect/>
          </a:stretch>
        </p:blipFill>
        <p:spPr>
          <a:xfrm>
            <a:off x="41201" y="872150"/>
            <a:ext cx="2981676" cy="4229600"/>
          </a:xfrm>
          <a:prstGeom prst="rect">
            <a:avLst/>
          </a:prstGeom>
          <a:noFill/>
          <a:ln>
            <a:noFill/>
          </a:ln>
        </p:spPr>
      </p:pic>
      <p:pic>
        <p:nvPicPr>
          <p:cNvPr id="1107" name="Google Shape;1107;p25"/>
          <p:cNvPicPr preferRelativeResize="0"/>
          <p:nvPr/>
        </p:nvPicPr>
        <p:blipFill>
          <a:blip r:embed="rId4">
            <a:alphaModFix/>
          </a:blip>
          <a:stretch>
            <a:fillRect/>
          </a:stretch>
        </p:blipFill>
        <p:spPr>
          <a:xfrm>
            <a:off x="3022875" y="942725"/>
            <a:ext cx="2952924" cy="4200774"/>
          </a:xfrm>
          <a:prstGeom prst="rect">
            <a:avLst/>
          </a:prstGeom>
          <a:noFill/>
          <a:ln>
            <a:noFill/>
          </a:ln>
        </p:spPr>
      </p:pic>
      <p:grpSp>
        <p:nvGrpSpPr>
          <p:cNvPr id="1108" name="Google Shape;1108;p25"/>
          <p:cNvGrpSpPr/>
          <p:nvPr/>
        </p:nvGrpSpPr>
        <p:grpSpPr>
          <a:xfrm>
            <a:off x="6160022" y="2841552"/>
            <a:ext cx="2828239" cy="914192"/>
            <a:chOff x="5216225" y="3684605"/>
            <a:chExt cx="3238565" cy="1047545"/>
          </a:xfrm>
        </p:grpSpPr>
        <p:sp>
          <p:nvSpPr>
            <p:cNvPr id="1109" name="Google Shape;1109;p25"/>
            <p:cNvSpPr txBox="1"/>
            <p:nvPr/>
          </p:nvSpPr>
          <p:spPr>
            <a:xfrm>
              <a:off x="5216290" y="3684605"/>
              <a:ext cx="3238500" cy="425700"/>
            </a:xfrm>
            <a:prstGeom prst="rect">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Activation Function SoftMax</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1110" name="Google Shape;1110;p25"/>
            <p:cNvSpPr txBox="1"/>
            <p:nvPr/>
          </p:nvSpPr>
          <p:spPr>
            <a:xfrm>
              <a:off x="5216225" y="4217050"/>
              <a:ext cx="3238500" cy="515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191919"/>
                  </a:solidFill>
                  <a:latin typeface="Roboto"/>
                  <a:ea typeface="Roboto"/>
                  <a:cs typeface="Roboto"/>
                  <a:sym typeface="Roboto"/>
                </a:rPr>
                <a:t>Dropout Rate: 0.1</a:t>
              </a:r>
              <a:endParaRPr sz="1200">
                <a:solidFill>
                  <a:srgbClr val="191919"/>
                </a:solidFill>
                <a:latin typeface="Roboto"/>
                <a:ea typeface="Roboto"/>
                <a:cs typeface="Roboto"/>
                <a:sym typeface="Roboto"/>
              </a:endParaRPr>
            </a:p>
            <a:p>
              <a:pPr indent="0" lvl="0" marL="0" rtl="0" algn="ctr">
                <a:spcBef>
                  <a:spcPts val="0"/>
                </a:spcBef>
                <a:spcAft>
                  <a:spcPts val="0"/>
                </a:spcAft>
                <a:buNone/>
              </a:pPr>
              <a:r>
                <a:rPr lang="en" sz="1200">
                  <a:solidFill>
                    <a:srgbClr val="191919"/>
                  </a:solidFill>
                  <a:latin typeface="Roboto"/>
                  <a:ea typeface="Roboto"/>
                  <a:cs typeface="Roboto"/>
                  <a:sym typeface="Roboto"/>
                </a:rPr>
                <a:t>Weight Regularization: L2</a:t>
              </a:r>
              <a:endParaRPr sz="1200">
                <a:solidFill>
                  <a:srgbClr val="191919"/>
                </a:solidFill>
                <a:latin typeface="Roboto"/>
                <a:ea typeface="Roboto"/>
                <a:cs typeface="Roboto"/>
                <a:sym typeface="Roboto"/>
              </a:endParaRPr>
            </a:p>
          </p:txBody>
        </p:sp>
      </p:grpSp>
      <p:sp>
        <p:nvSpPr>
          <p:cNvPr id="1111" name="Google Shape;1111;p25"/>
          <p:cNvSpPr/>
          <p:nvPr/>
        </p:nvSpPr>
        <p:spPr>
          <a:xfrm>
            <a:off x="2286150" y="2719200"/>
            <a:ext cx="1390200" cy="535500"/>
          </a:xfrm>
          <a:prstGeom prst="rightArrow">
            <a:avLst>
              <a:gd fmla="val 50000" name="adj1"/>
              <a:gd fmla="val 5000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Fira Sans Extra Condensed"/>
                <a:ea typeface="Fira Sans Extra Condensed"/>
                <a:cs typeface="Fira Sans Extra Condensed"/>
                <a:sym typeface="Fira Sans Extra Condensed"/>
              </a:rPr>
              <a:t>Normalization</a:t>
            </a:r>
            <a:endParaRPr b="1">
              <a:latin typeface="Fira Sans Extra Condensed"/>
              <a:ea typeface="Fira Sans Extra Condensed"/>
              <a:cs typeface="Fira Sans Extra Condensed"/>
              <a:sym typeface="Fira Sans Extra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pic>
        <p:nvPicPr>
          <p:cNvPr id="1116" name="Google Shape;1116;p26" title="Chart"/>
          <p:cNvPicPr preferRelativeResize="0"/>
          <p:nvPr/>
        </p:nvPicPr>
        <p:blipFill>
          <a:blip r:embed="rId3">
            <a:alphaModFix/>
          </a:blip>
          <a:stretch>
            <a:fillRect/>
          </a:stretch>
        </p:blipFill>
        <p:spPr>
          <a:xfrm>
            <a:off x="1825763" y="997800"/>
            <a:ext cx="5492475" cy="3396175"/>
          </a:xfrm>
          <a:prstGeom prst="rect">
            <a:avLst/>
          </a:prstGeom>
          <a:noFill/>
          <a:ln>
            <a:noFill/>
          </a:ln>
        </p:spPr>
      </p:pic>
      <p:sp>
        <p:nvSpPr>
          <p:cNvPr id="1117" name="Google Shape;1117;p26"/>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Recap &amp; Discussion of Finding</a:t>
            </a:r>
            <a:endParaRPr/>
          </a:p>
        </p:txBody>
      </p:sp>
      <p:grpSp>
        <p:nvGrpSpPr>
          <p:cNvPr id="1118" name="Google Shape;1118;p26"/>
          <p:cNvGrpSpPr/>
          <p:nvPr/>
        </p:nvGrpSpPr>
        <p:grpSpPr>
          <a:xfrm>
            <a:off x="703099" y="3088811"/>
            <a:ext cx="2092597" cy="1607280"/>
            <a:chOff x="719975" y="3156125"/>
            <a:chExt cx="2306400" cy="1484100"/>
          </a:xfrm>
        </p:grpSpPr>
        <p:sp>
          <p:nvSpPr>
            <p:cNvPr id="1119" name="Google Shape;1119;p26"/>
            <p:cNvSpPr txBox="1"/>
            <p:nvPr/>
          </p:nvSpPr>
          <p:spPr>
            <a:xfrm flipH="1">
              <a:off x="733919" y="4152725"/>
              <a:ext cx="2278500" cy="48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000">
                  <a:solidFill>
                    <a:schemeClr val="hlink"/>
                  </a:solidFill>
                </a:rPr>
                <a:t>Contains multiple kernels with different sizes so that objects of various sizes can be captured from the previous layer</a:t>
              </a:r>
              <a:endParaRPr sz="1000">
                <a:solidFill>
                  <a:schemeClr val="hlink"/>
                </a:solidFill>
              </a:endParaRPr>
            </a:p>
            <a:p>
              <a:pPr indent="0" lvl="0" marL="0" rtl="0" algn="l">
                <a:spcBef>
                  <a:spcPts val="1200"/>
                </a:spcBef>
                <a:spcAft>
                  <a:spcPts val="0"/>
                </a:spcAft>
                <a:buNone/>
              </a:pPr>
              <a:r>
                <a:t/>
              </a:r>
              <a:endParaRPr sz="1200">
                <a:solidFill>
                  <a:srgbClr val="191919"/>
                </a:solidFill>
                <a:latin typeface="Roboto"/>
                <a:ea typeface="Roboto"/>
                <a:cs typeface="Roboto"/>
                <a:sym typeface="Roboto"/>
              </a:endParaRPr>
            </a:p>
          </p:txBody>
        </p:sp>
        <p:sp>
          <p:nvSpPr>
            <p:cNvPr id="1120" name="Google Shape;1120;p26"/>
            <p:cNvSpPr txBox="1"/>
            <p:nvPr/>
          </p:nvSpPr>
          <p:spPr>
            <a:xfrm flipH="1">
              <a:off x="719975" y="3156125"/>
              <a:ext cx="23064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r">
                <a:lnSpc>
                  <a:spcPct val="115000"/>
                </a:lnSpc>
                <a:spcBef>
                  <a:spcPts val="1200"/>
                </a:spcBef>
                <a:spcAft>
                  <a:spcPts val="1200"/>
                </a:spcAft>
                <a:buClr>
                  <a:schemeClr val="hlink"/>
                </a:buClr>
                <a:buSzPts val="1100"/>
                <a:buFont typeface="Arial"/>
                <a:buNone/>
              </a:pPr>
              <a:r>
                <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grpSp>
      <p:grpSp>
        <p:nvGrpSpPr>
          <p:cNvPr id="1121" name="Google Shape;1121;p26"/>
          <p:cNvGrpSpPr/>
          <p:nvPr/>
        </p:nvGrpSpPr>
        <p:grpSpPr>
          <a:xfrm>
            <a:off x="703100" y="1334925"/>
            <a:ext cx="2127900" cy="1291075"/>
            <a:chOff x="703100" y="1334925"/>
            <a:chExt cx="2127900" cy="1291075"/>
          </a:xfrm>
        </p:grpSpPr>
        <p:sp>
          <p:nvSpPr>
            <p:cNvPr id="1122" name="Google Shape;1122;p26"/>
            <p:cNvSpPr txBox="1"/>
            <p:nvPr/>
          </p:nvSpPr>
          <p:spPr>
            <a:xfrm flipH="1">
              <a:off x="703100" y="2138500"/>
              <a:ext cx="2127900" cy="48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hlink"/>
                </a:buClr>
                <a:buSzPts val="1100"/>
                <a:buFont typeface="Arial"/>
                <a:buNone/>
              </a:pPr>
              <a:r>
                <a:rPr lang="en" sz="1000">
                  <a:solidFill>
                    <a:schemeClr val="hlink"/>
                  </a:solidFill>
                </a:rPr>
                <a:t>Validation Prediction is not improving against each epoch. — Need more complexity to the model</a:t>
              </a:r>
              <a:endParaRPr sz="1000">
                <a:solidFill>
                  <a:schemeClr val="hlink"/>
                </a:solidFill>
              </a:endParaRPr>
            </a:p>
            <a:p>
              <a:pPr indent="0" lvl="0" marL="0" rtl="0" algn="r">
                <a:lnSpc>
                  <a:spcPct val="115000"/>
                </a:lnSpc>
                <a:spcBef>
                  <a:spcPts val="1200"/>
                </a:spcBef>
                <a:spcAft>
                  <a:spcPts val="0"/>
                </a:spcAft>
                <a:buClr>
                  <a:schemeClr val="hlink"/>
                </a:buClr>
                <a:buSzPts val="1100"/>
                <a:buFont typeface="Arial"/>
                <a:buNone/>
              </a:pPr>
              <a:r>
                <a:rPr b="1" lang="en" sz="1300">
                  <a:solidFill>
                    <a:schemeClr val="hlink"/>
                  </a:solidFill>
                </a:rPr>
                <a:t>Inception V3 After image</a:t>
              </a:r>
              <a:r>
                <a:rPr b="1" lang="en" sz="1700">
                  <a:solidFill>
                    <a:schemeClr val="hlink"/>
                  </a:solidFill>
                </a:rPr>
                <a:t> </a:t>
              </a:r>
              <a:r>
                <a:rPr b="1" lang="en" sz="1300">
                  <a:solidFill>
                    <a:schemeClr val="hlink"/>
                  </a:solidFill>
                </a:rPr>
                <a:t>preprocessing</a:t>
              </a:r>
              <a:endParaRPr b="1" sz="1300">
                <a:solidFill>
                  <a:schemeClr val="hlink"/>
                </a:solidFill>
              </a:endParaRPr>
            </a:p>
            <a:p>
              <a:pPr indent="0" lvl="0" marL="0" rtl="0" algn="r">
                <a:lnSpc>
                  <a:spcPct val="115000"/>
                </a:lnSpc>
                <a:spcBef>
                  <a:spcPts val="1200"/>
                </a:spcBef>
                <a:spcAft>
                  <a:spcPts val="1200"/>
                </a:spcAft>
                <a:buClr>
                  <a:schemeClr val="hlink"/>
                </a:buClr>
                <a:buSzPts val="1100"/>
                <a:buFont typeface="Arial"/>
                <a:buNone/>
              </a:pPr>
              <a:r>
                <a:rPr b="1" lang="en" sz="1300">
                  <a:solidFill>
                    <a:schemeClr val="hlink"/>
                  </a:solidFill>
                </a:rPr>
                <a:t>Test Acc 96.91%, Validate Acc 78.96%</a:t>
              </a:r>
              <a:endParaRPr b="1" sz="1600">
                <a:solidFill>
                  <a:schemeClr val="hlink"/>
                </a:solidFill>
              </a:endParaRPr>
            </a:p>
          </p:txBody>
        </p:sp>
        <p:sp>
          <p:nvSpPr>
            <p:cNvPr id="1123" name="Google Shape;1123;p26"/>
            <p:cNvSpPr txBox="1"/>
            <p:nvPr/>
          </p:nvSpPr>
          <p:spPr>
            <a:xfrm flipH="1">
              <a:off x="703100" y="1334925"/>
              <a:ext cx="2127900" cy="786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b="1" lang="en" sz="1600">
                  <a:solidFill>
                    <a:schemeClr val="hlink"/>
                  </a:solidFill>
                </a:rPr>
                <a:t>Baseline CNN</a:t>
              </a:r>
              <a:endParaRPr b="1" sz="1600">
                <a:solidFill>
                  <a:schemeClr val="hlink"/>
                </a:solidFill>
              </a:endParaRPr>
            </a:p>
            <a:p>
              <a:pPr indent="0" lvl="0" marL="0" rtl="0" algn="r">
                <a:spcBef>
                  <a:spcPts val="0"/>
                </a:spcBef>
                <a:spcAft>
                  <a:spcPts val="0"/>
                </a:spcAft>
                <a:buClr>
                  <a:schemeClr val="hlink"/>
                </a:buClr>
                <a:buSzPts val="1100"/>
                <a:buFont typeface="Arial"/>
                <a:buNone/>
              </a:pPr>
              <a:r>
                <a:rPr lang="en" sz="1600">
                  <a:solidFill>
                    <a:srgbClr val="191919"/>
                  </a:solidFill>
                  <a:latin typeface="Fira Sans Extra Condensed SemiBold"/>
                  <a:ea typeface="Fira Sans Extra Condensed SemiBold"/>
                  <a:cs typeface="Fira Sans Extra Condensed SemiBold"/>
                  <a:sym typeface="Fira Sans Extra Condensed SemiBold"/>
                </a:rPr>
                <a:t>Test Acc 88%, </a:t>
              </a:r>
              <a:endParaRPr sz="1600">
                <a:solidFill>
                  <a:srgbClr val="191919"/>
                </a:solidFill>
                <a:latin typeface="Fira Sans Extra Condensed SemiBold"/>
                <a:ea typeface="Fira Sans Extra Condensed SemiBold"/>
                <a:cs typeface="Fira Sans Extra Condensed SemiBold"/>
                <a:sym typeface="Fira Sans Extra Condensed SemiBold"/>
              </a:endParaRPr>
            </a:p>
            <a:p>
              <a:pPr indent="0" lvl="0" marL="0" rtl="0" algn="r">
                <a:spcBef>
                  <a:spcPts val="0"/>
                </a:spcBef>
                <a:spcAft>
                  <a:spcPts val="0"/>
                </a:spcAft>
                <a:buClr>
                  <a:schemeClr val="hlink"/>
                </a:buClr>
                <a:buSzPts val="1100"/>
                <a:buFont typeface="Arial"/>
                <a:buNone/>
              </a:pPr>
              <a:r>
                <a:rPr lang="en" sz="1600">
                  <a:solidFill>
                    <a:srgbClr val="191919"/>
                  </a:solidFill>
                  <a:latin typeface="Fira Sans Extra Condensed SemiBold"/>
                  <a:ea typeface="Fira Sans Extra Condensed SemiBold"/>
                  <a:cs typeface="Fira Sans Extra Condensed SemiBold"/>
                  <a:sym typeface="Fira Sans Extra Condensed SemiBold"/>
                </a:rPr>
                <a:t>Validate Acc 10%</a:t>
              </a:r>
              <a:endParaRPr b="1" sz="1200">
                <a:solidFill>
                  <a:schemeClr val="hlink"/>
                </a:solidFill>
              </a:endParaRPr>
            </a:p>
          </p:txBody>
        </p:sp>
      </p:grpSp>
      <p:sp>
        <p:nvSpPr>
          <p:cNvPr id="1124" name="Google Shape;1124;p26"/>
          <p:cNvSpPr/>
          <p:nvPr/>
        </p:nvSpPr>
        <p:spPr>
          <a:xfrm rot="2543890">
            <a:off x="4046462" y="2249861"/>
            <a:ext cx="957405" cy="922904"/>
          </a:xfrm>
          <a:custGeom>
            <a:rect b="b" l="l" r="r" t="t"/>
            <a:pathLst>
              <a:path extrusionOk="0" h="36915" w="38295">
                <a:moveTo>
                  <a:pt x="27919" y="0"/>
                </a:moveTo>
                <a:cubicBezTo>
                  <a:pt x="26606" y="0"/>
                  <a:pt x="25269" y="627"/>
                  <a:pt x="24452" y="1805"/>
                </a:cubicBezTo>
                <a:cubicBezTo>
                  <a:pt x="23618" y="3039"/>
                  <a:pt x="23418" y="4373"/>
                  <a:pt x="24051" y="5741"/>
                </a:cubicBezTo>
                <a:cubicBezTo>
                  <a:pt x="24552" y="6808"/>
                  <a:pt x="24485" y="7309"/>
                  <a:pt x="23718" y="8209"/>
                </a:cubicBezTo>
                <a:cubicBezTo>
                  <a:pt x="22684" y="9444"/>
                  <a:pt x="21683" y="10711"/>
                  <a:pt x="20582" y="11879"/>
                </a:cubicBezTo>
                <a:cubicBezTo>
                  <a:pt x="18848" y="13680"/>
                  <a:pt x="17147" y="15448"/>
                  <a:pt x="15312" y="17116"/>
                </a:cubicBezTo>
                <a:cubicBezTo>
                  <a:pt x="13177" y="19084"/>
                  <a:pt x="11076" y="21052"/>
                  <a:pt x="8874" y="22953"/>
                </a:cubicBezTo>
                <a:cubicBezTo>
                  <a:pt x="8440" y="23287"/>
                  <a:pt x="7973" y="23654"/>
                  <a:pt x="7540" y="24021"/>
                </a:cubicBezTo>
                <a:cubicBezTo>
                  <a:pt x="7420" y="24113"/>
                  <a:pt x="7327" y="24159"/>
                  <a:pt x="7244" y="24159"/>
                </a:cubicBezTo>
                <a:cubicBezTo>
                  <a:pt x="7118" y="24159"/>
                  <a:pt x="7013" y="24055"/>
                  <a:pt x="6873" y="23854"/>
                </a:cubicBezTo>
                <a:cubicBezTo>
                  <a:pt x="6059" y="22715"/>
                  <a:pt x="4874" y="22079"/>
                  <a:pt x="3711" y="22079"/>
                </a:cubicBezTo>
                <a:cubicBezTo>
                  <a:pt x="3204" y="22079"/>
                  <a:pt x="2702" y="22200"/>
                  <a:pt x="2236" y="22453"/>
                </a:cubicBezTo>
                <a:cubicBezTo>
                  <a:pt x="802" y="23220"/>
                  <a:pt x="134" y="24488"/>
                  <a:pt x="68" y="26055"/>
                </a:cubicBezTo>
                <a:cubicBezTo>
                  <a:pt x="1" y="27657"/>
                  <a:pt x="568" y="29058"/>
                  <a:pt x="1969" y="29925"/>
                </a:cubicBezTo>
                <a:cubicBezTo>
                  <a:pt x="2562" y="30303"/>
                  <a:pt x="3169" y="30486"/>
                  <a:pt x="3752" y="30486"/>
                </a:cubicBezTo>
                <a:cubicBezTo>
                  <a:pt x="4712" y="30486"/>
                  <a:pt x="5608" y="29991"/>
                  <a:pt x="6272" y="29058"/>
                </a:cubicBezTo>
                <a:cubicBezTo>
                  <a:pt x="7006" y="27990"/>
                  <a:pt x="8040" y="27290"/>
                  <a:pt x="9341" y="27089"/>
                </a:cubicBezTo>
                <a:cubicBezTo>
                  <a:pt x="9408" y="27089"/>
                  <a:pt x="9482" y="27082"/>
                  <a:pt x="9553" y="27082"/>
                </a:cubicBezTo>
                <a:cubicBezTo>
                  <a:pt x="9697" y="27082"/>
                  <a:pt x="9830" y="27112"/>
                  <a:pt x="9875" y="27290"/>
                </a:cubicBezTo>
                <a:cubicBezTo>
                  <a:pt x="9941" y="27556"/>
                  <a:pt x="9708" y="27590"/>
                  <a:pt x="9541" y="27657"/>
                </a:cubicBezTo>
                <a:cubicBezTo>
                  <a:pt x="8574" y="28057"/>
                  <a:pt x="7807" y="28691"/>
                  <a:pt x="7173" y="29558"/>
                </a:cubicBezTo>
                <a:cubicBezTo>
                  <a:pt x="6072" y="31092"/>
                  <a:pt x="5905" y="32660"/>
                  <a:pt x="6539" y="34395"/>
                </a:cubicBezTo>
                <a:cubicBezTo>
                  <a:pt x="7039" y="35762"/>
                  <a:pt x="8040" y="36630"/>
                  <a:pt x="9508" y="36863"/>
                </a:cubicBezTo>
                <a:cubicBezTo>
                  <a:pt x="9732" y="36898"/>
                  <a:pt x="9949" y="36915"/>
                  <a:pt x="10159" y="36915"/>
                </a:cubicBezTo>
                <a:cubicBezTo>
                  <a:pt x="11361" y="36915"/>
                  <a:pt x="12349" y="36360"/>
                  <a:pt x="13144" y="35395"/>
                </a:cubicBezTo>
                <a:cubicBezTo>
                  <a:pt x="14645" y="33527"/>
                  <a:pt x="14678" y="30892"/>
                  <a:pt x="13210" y="28957"/>
                </a:cubicBezTo>
                <a:cubicBezTo>
                  <a:pt x="12944" y="28591"/>
                  <a:pt x="12944" y="28390"/>
                  <a:pt x="13277" y="28057"/>
                </a:cubicBezTo>
                <a:cubicBezTo>
                  <a:pt x="14845" y="26356"/>
                  <a:pt x="16379" y="24621"/>
                  <a:pt x="17980" y="22920"/>
                </a:cubicBezTo>
                <a:cubicBezTo>
                  <a:pt x="20015" y="20785"/>
                  <a:pt x="22183" y="18817"/>
                  <a:pt x="24452" y="16916"/>
                </a:cubicBezTo>
                <a:cubicBezTo>
                  <a:pt x="25719" y="15848"/>
                  <a:pt x="27154" y="14914"/>
                  <a:pt x="28488" y="13913"/>
                </a:cubicBezTo>
                <a:cubicBezTo>
                  <a:pt x="28717" y="13741"/>
                  <a:pt x="28968" y="13646"/>
                  <a:pt x="29210" y="13646"/>
                </a:cubicBezTo>
                <a:cubicBezTo>
                  <a:pt x="29390" y="13646"/>
                  <a:pt x="29565" y="13699"/>
                  <a:pt x="29722" y="13813"/>
                </a:cubicBezTo>
                <a:cubicBezTo>
                  <a:pt x="30632" y="14468"/>
                  <a:pt x="31562" y="14736"/>
                  <a:pt x="32506" y="14736"/>
                </a:cubicBezTo>
                <a:cubicBezTo>
                  <a:pt x="33292" y="14736"/>
                  <a:pt x="34089" y="14550"/>
                  <a:pt x="34893" y="14247"/>
                </a:cubicBezTo>
                <a:cubicBezTo>
                  <a:pt x="35760" y="13913"/>
                  <a:pt x="36460" y="13346"/>
                  <a:pt x="36994" y="12612"/>
                </a:cubicBezTo>
                <a:cubicBezTo>
                  <a:pt x="37895" y="11278"/>
                  <a:pt x="38295" y="9844"/>
                  <a:pt x="37461" y="8343"/>
                </a:cubicBezTo>
                <a:cubicBezTo>
                  <a:pt x="36660" y="6875"/>
                  <a:pt x="35293" y="6141"/>
                  <a:pt x="33625" y="6141"/>
                </a:cubicBezTo>
                <a:cubicBezTo>
                  <a:pt x="31257" y="6141"/>
                  <a:pt x="29522" y="7242"/>
                  <a:pt x="28488" y="9377"/>
                </a:cubicBezTo>
                <a:cubicBezTo>
                  <a:pt x="28403" y="9547"/>
                  <a:pt x="28366" y="9839"/>
                  <a:pt x="28150" y="9839"/>
                </a:cubicBezTo>
                <a:cubicBezTo>
                  <a:pt x="28113" y="9839"/>
                  <a:pt x="28070" y="9830"/>
                  <a:pt x="28021" y="9810"/>
                </a:cubicBezTo>
                <a:cubicBezTo>
                  <a:pt x="27721" y="9677"/>
                  <a:pt x="27954" y="9377"/>
                  <a:pt x="28021" y="9177"/>
                </a:cubicBezTo>
                <a:cubicBezTo>
                  <a:pt x="28254" y="8543"/>
                  <a:pt x="28621" y="8009"/>
                  <a:pt x="29055" y="7509"/>
                </a:cubicBezTo>
                <a:cubicBezTo>
                  <a:pt x="29489" y="7008"/>
                  <a:pt x="30089" y="6708"/>
                  <a:pt x="30523" y="6208"/>
                </a:cubicBezTo>
                <a:cubicBezTo>
                  <a:pt x="31790" y="4707"/>
                  <a:pt x="31857" y="2338"/>
                  <a:pt x="30623" y="1104"/>
                </a:cubicBezTo>
                <a:cubicBezTo>
                  <a:pt x="29891" y="358"/>
                  <a:pt x="28912" y="0"/>
                  <a:pt x="27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6"/>
          <p:cNvSpPr/>
          <p:nvPr/>
        </p:nvSpPr>
        <p:spPr>
          <a:xfrm>
            <a:off x="3134875" y="1519000"/>
            <a:ext cx="619500" cy="619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6"/>
          <p:cNvSpPr/>
          <p:nvPr/>
        </p:nvSpPr>
        <p:spPr>
          <a:xfrm>
            <a:off x="5492475" y="1922088"/>
            <a:ext cx="619500" cy="619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4262262" y="3673313"/>
            <a:ext cx="619500" cy="619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 name="Google Shape;1128;p26"/>
          <p:cNvGrpSpPr/>
          <p:nvPr/>
        </p:nvGrpSpPr>
        <p:grpSpPr>
          <a:xfrm>
            <a:off x="3279388" y="1641216"/>
            <a:ext cx="330467" cy="375077"/>
            <a:chOff x="5627001" y="1901641"/>
            <a:chExt cx="330467" cy="375077"/>
          </a:xfrm>
        </p:grpSpPr>
        <p:sp>
          <p:nvSpPr>
            <p:cNvPr id="1129" name="Google Shape;1129;p26"/>
            <p:cNvSpPr/>
            <p:nvPr/>
          </p:nvSpPr>
          <p:spPr>
            <a:xfrm>
              <a:off x="5636808" y="1901641"/>
              <a:ext cx="108343" cy="151825"/>
            </a:xfrm>
            <a:custGeom>
              <a:rect b="b" l="l" r="r" t="t"/>
              <a:pathLst>
                <a:path extrusionOk="0" h="5248" w="3745">
                  <a:moveTo>
                    <a:pt x="2328" y="1"/>
                  </a:moveTo>
                  <a:cubicBezTo>
                    <a:pt x="2278" y="1"/>
                    <a:pt x="2229" y="18"/>
                    <a:pt x="2190" y="52"/>
                  </a:cubicBezTo>
                  <a:cubicBezTo>
                    <a:pt x="1716" y="451"/>
                    <a:pt x="1" y="2154"/>
                    <a:pt x="804" y="5247"/>
                  </a:cubicBezTo>
                  <a:lnTo>
                    <a:pt x="3745" y="1994"/>
                  </a:lnTo>
                  <a:cubicBezTo>
                    <a:pt x="3745" y="1993"/>
                    <a:pt x="3553" y="689"/>
                    <a:pt x="2438" y="31"/>
                  </a:cubicBezTo>
                  <a:cubicBezTo>
                    <a:pt x="2404" y="11"/>
                    <a:pt x="2366" y="1"/>
                    <a:pt x="2328"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5839376" y="1901641"/>
              <a:ext cx="108372" cy="151825"/>
            </a:xfrm>
            <a:custGeom>
              <a:rect b="b" l="l" r="r" t="t"/>
              <a:pathLst>
                <a:path extrusionOk="0" h="5248" w="3746">
                  <a:moveTo>
                    <a:pt x="1418" y="1"/>
                  </a:moveTo>
                  <a:cubicBezTo>
                    <a:pt x="1380" y="1"/>
                    <a:pt x="1342" y="11"/>
                    <a:pt x="1308" y="31"/>
                  </a:cubicBezTo>
                  <a:cubicBezTo>
                    <a:pt x="193" y="689"/>
                    <a:pt x="3" y="1993"/>
                    <a:pt x="1" y="1994"/>
                  </a:cubicBezTo>
                  <a:lnTo>
                    <a:pt x="2941" y="5247"/>
                  </a:lnTo>
                  <a:cubicBezTo>
                    <a:pt x="3745" y="2154"/>
                    <a:pt x="2029" y="451"/>
                    <a:pt x="1556" y="52"/>
                  </a:cubicBezTo>
                  <a:cubicBezTo>
                    <a:pt x="1517" y="18"/>
                    <a:pt x="1468" y="1"/>
                    <a:pt x="1418"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6"/>
            <p:cNvSpPr/>
            <p:nvPr/>
          </p:nvSpPr>
          <p:spPr>
            <a:xfrm>
              <a:off x="5839434" y="1941073"/>
              <a:ext cx="90782" cy="112306"/>
            </a:xfrm>
            <a:custGeom>
              <a:rect b="b" l="l" r="r" t="t"/>
              <a:pathLst>
                <a:path extrusionOk="0" h="3882" w="3138">
                  <a:moveTo>
                    <a:pt x="189" y="1"/>
                  </a:moveTo>
                  <a:cubicBezTo>
                    <a:pt x="39" y="356"/>
                    <a:pt x="1" y="626"/>
                    <a:pt x="1" y="626"/>
                  </a:cubicBezTo>
                  <a:lnTo>
                    <a:pt x="2943" y="3881"/>
                  </a:lnTo>
                  <a:cubicBezTo>
                    <a:pt x="3050" y="3469"/>
                    <a:pt x="3110" y="3079"/>
                    <a:pt x="3137" y="2716"/>
                  </a:cubicBezTo>
                  <a:cubicBezTo>
                    <a:pt x="2909" y="2289"/>
                    <a:pt x="2633" y="1884"/>
                    <a:pt x="2321" y="1524"/>
                  </a:cubicBezTo>
                  <a:cubicBezTo>
                    <a:pt x="1847" y="979"/>
                    <a:pt x="1148" y="366"/>
                    <a:pt x="189"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5654340" y="1941160"/>
              <a:ext cx="90782" cy="112306"/>
            </a:xfrm>
            <a:custGeom>
              <a:rect b="b" l="l" r="r" t="t"/>
              <a:pathLst>
                <a:path extrusionOk="0" h="3882" w="3138">
                  <a:moveTo>
                    <a:pt x="2949" y="1"/>
                  </a:moveTo>
                  <a:cubicBezTo>
                    <a:pt x="1992" y="366"/>
                    <a:pt x="1291" y="976"/>
                    <a:pt x="817" y="1524"/>
                  </a:cubicBezTo>
                  <a:cubicBezTo>
                    <a:pt x="505" y="1884"/>
                    <a:pt x="231" y="2286"/>
                    <a:pt x="1" y="2714"/>
                  </a:cubicBezTo>
                  <a:cubicBezTo>
                    <a:pt x="27" y="3078"/>
                    <a:pt x="88" y="3467"/>
                    <a:pt x="195" y="3881"/>
                  </a:cubicBezTo>
                  <a:lnTo>
                    <a:pt x="3137" y="628"/>
                  </a:lnTo>
                  <a:cubicBezTo>
                    <a:pt x="3137" y="628"/>
                    <a:pt x="3098" y="358"/>
                    <a:pt x="2949"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a:off x="5673144" y="1941160"/>
              <a:ext cx="49441" cy="93936"/>
            </a:xfrm>
            <a:custGeom>
              <a:rect b="b" l="l" r="r" t="t"/>
              <a:pathLst>
                <a:path extrusionOk="0" h="3247" w="1709">
                  <a:moveTo>
                    <a:pt x="1119" y="0"/>
                  </a:moveTo>
                  <a:cubicBezTo>
                    <a:pt x="1087" y="0"/>
                    <a:pt x="1055" y="14"/>
                    <a:pt x="1032" y="41"/>
                  </a:cubicBezTo>
                  <a:cubicBezTo>
                    <a:pt x="584" y="593"/>
                    <a:pt x="1" y="1694"/>
                    <a:pt x="147" y="3246"/>
                  </a:cubicBezTo>
                  <a:lnTo>
                    <a:pt x="1708" y="1212"/>
                  </a:lnTo>
                  <a:cubicBezTo>
                    <a:pt x="1699" y="1145"/>
                    <a:pt x="1590" y="499"/>
                    <a:pt x="1205" y="41"/>
                  </a:cubicBezTo>
                  <a:cubicBezTo>
                    <a:pt x="1183" y="14"/>
                    <a:pt x="1151" y="0"/>
                    <a:pt x="1119"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6"/>
            <p:cNvSpPr/>
            <p:nvPr/>
          </p:nvSpPr>
          <p:spPr>
            <a:xfrm>
              <a:off x="5861970" y="1941160"/>
              <a:ext cx="49412" cy="93936"/>
            </a:xfrm>
            <a:custGeom>
              <a:rect b="b" l="l" r="r" t="t"/>
              <a:pathLst>
                <a:path extrusionOk="0" h="3247" w="1708">
                  <a:moveTo>
                    <a:pt x="591" y="0"/>
                  </a:moveTo>
                  <a:cubicBezTo>
                    <a:pt x="558" y="0"/>
                    <a:pt x="526" y="14"/>
                    <a:pt x="504" y="41"/>
                  </a:cubicBezTo>
                  <a:cubicBezTo>
                    <a:pt x="117" y="499"/>
                    <a:pt x="10" y="1145"/>
                    <a:pt x="1" y="1212"/>
                  </a:cubicBezTo>
                  <a:lnTo>
                    <a:pt x="1562" y="3246"/>
                  </a:lnTo>
                  <a:cubicBezTo>
                    <a:pt x="1708" y="1694"/>
                    <a:pt x="1125" y="593"/>
                    <a:pt x="677" y="41"/>
                  </a:cubicBezTo>
                  <a:cubicBezTo>
                    <a:pt x="655" y="14"/>
                    <a:pt x="623" y="0"/>
                    <a:pt x="591"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5642363" y="2040303"/>
              <a:ext cx="299570" cy="236416"/>
            </a:xfrm>
            <a:custGeom>
              <a:rect b="b" l="l" r="r" t="t"/>
              <a:pathLst>
                <a:path extrusionOk="0" h="8172" w="10355">
                  <a:moveTo>
                    <a:pt x="2076" y="0"/>
                  </a:moveTo>
                  <a:lnTo>
                    <a:pt x="0" y="2990"/>
                  </a:lnTo>
                  <a:lnTo>
                    <a:pt x="0" y="4509"/>
                  </a:lnTo>
                  <a:cubicBezTo>
                    <a:pt x="677" y="6108"/>
                    <a:pt x="2140" y="8172"/>
                    <a:pt x="5177" y="8172"/>
                  </a:cubicBezTo>
                  <a:cubicBezTo>
                    <a:pt x="8215" y="8172"/>
                    <a:pt x="9678" y="6108"/>
                    <a:pt x="10354" y="4509"/>
                  </a:cubicBezTo>
                  <a:lnTo>
                    <a:pt x="10354" y="3113"/>
                  </a:lnTo>
                  <a:lnTo>
                    <a:pt x="8119"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5642391" y="2125241"/>
              <a:ext cx="161169" cy="151449"/>
            </a:xfrm>
            <a:custGeom>
              <a:rect b="b" l="l" r="r" t="t"/>
              <a:pathLst>
                <a:path extrusionOk="0" h="5235" w="5571">
                  <a:moveTo>
                    <a:pt x="286" y="0"/>
                  </a:moveTo>
                  <a:cubicBezTo>
                    <a:pt x="286" y="0"/>
                    <a:pt x="286" y="0"/>
                    <a:pt x="286" y="0"/>
                  </a:cubicBezTo>
                  <a:cubicBezTo>
                    <a:pt x="286" y="0"/>
                    <a:pt x="286" y="0"/>
                    <a:pt x="286" y="0"/>
                  </a:cubicBezTo>
                  <a:lnTo>
                    <a:pt x="286" y="0"/>
                  </a:lnTo>
                  <a:cubicBezTo>
                    <a:pt x="286" y="0"/>
                    <a:pt x="286" y="0"/>
                    <a:pt x="286" y="0"/>
                  </a:cubicBezTo>
                  <a:close/>
                  <a:moveTo>
                    <a:pt x="286" y="0"/>
                  </a:moveTo>
                  <a:cubicBezTo>
                    <a:pt x="286" y="16"/>
                    <a:pt x="1" y="1568"/>
                    <a:pt x="1" y="1570"/>
                  </a:cubicBezTo>
                  <a:cubicBezTo>
                    <a:pt x="76" y="1744"/>
                    <a:pt x="159" y="1925"/>
                    <a:pt x="252" y="2109"/>
                  </a:cubicBezTo>
                  <a:cubicBezTo>
                    <a:pt x="346" y="2290"/>
                    <a:pt x="449" y="2476"/>
                    <a:pt x="567" y="2662"/>
                  </a:cubicBezTo>
                  <a:cubicBezTo>
                    <a:pt x="1395" y="3975"/>
                    <a:pt x="2806" y="5234"/>
                    <a:pt x="5182" y="5234"/>
                  </a:cubicBezTo>
                  <a:cubicBezTo>
                    <a:pt x="5222" y="5234"/>
                    <a:pt x="5262" y="5234"/>
                    <a:pt x="5302" y="5233"/>
                  </a:cubicBezTo>
                  <a:cubicBezTo>
                    <a:pt x="5340" y="5233"/>
                    <a:pt x="5517" y="5225"/>
                    <a:pt x="5566" y="5223"/>
                  </a:cubicBezTo>
                  <a:lnTo>
                    <a:pt x="5571" y="5223"/>
                  </a:lnTo>
                  <a:cubicBezTo>
                    <a:pt x="2796" y="5053"/>
                    <a:pt x="1429" y="3100"/>
                    <a:pt x="782" y="1570"/>
                  </a:cubicBezTo>
                  <a:cubicBezTo>
                    <a:pt x="499" y="907"/>
                    <a:pt x="354" y="324"/>
                    <a:pt x="286" y="0"/>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5861883" y="1976223"/>
              <a:ext cx="29" cy="174"/>
            </a:xfrm>
            <a:custGeom>
              <a:rect b="b" l="l" r="r" t="t"/>
              <a:pathLst>
                <a:path extrusionOk="0" h="6" w="1">
                  <a:moveTo>
                    <a:pt x="1" y="5"/>
                  </a:moveTo>
                  <a:lnTo>
                    <a:pt x="1" y="0"/>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a:off x="5861883" y="1953281"/>
              <a:ext cx="47301" cy="81814"/>
            </a:xfrm>
            <a:custGeom>
              <a:rect b="b" l="l" r="r" t="t"/>
              <a:pathLst>
                <a:path extrusionOk="0" h="2828" w="1635">
                  <a:moveTo>
                    <a:pt x="260" y="0"/>
                  </a:moveTo>
                  <a:cubicBezTo>
                    <a:pt x="70" y="373"/>
                    <a:pt x="8" y="744"/>
                    <a:pt x="1" y="793"/>
                  </a:cubicBezTo>
                  <a:lnTo>
                    <a:pt x="1564" y="2827"/>
                  </a:lnTo>
                  <a:cubicBezTo>
                    <a:pt x="1634" y="2079"/>
                    <a:pt x="1535" y="1432"/>
                    <a:pt x="1363" y="905"/>
                  </a:cubicBezTo>
                  <a:cubicBezTo>
                    <a:pt x="1068" y="594"/>
                    <a:pt x="703" y="273"/>
                    <a:pt x="260"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5722643" y="1976223"/>
              <a:ext cx="29" cy="116"/>
            </a:xfrm>
            <a:custGeom>
              <a:rect b="b" l="l" r="r" t="t"/>
              <a:pathLst>
                <a:path extrusionOk="0" h="4" w="1">
                  <a:moveTo>
                    <a:pt x="0" y="0"/>
                  </a:moveTo>
                  <a:lnTo>
                    <a:pt x="0" y="4"/>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6"/>
            <p:cNvSpPr/>
            <p:nvPr/>
          </p:nvSpPr>
          <p:spPr>
            <a:xfrm>
              <a:off x="5675343" y="1953310"/>
              <a:ext cx="47329" cy="81872"/>
            </a:xfrm>
            <a:custGeom>
              <a:rect b="b" l="l" r="r" t="t"/>
              <a:pathLst>
                <a:path extrusionOk="0" h="2830" w="1636">
                  <a:moveTo>
                    <a:pt x="1376" y="1"/>
                  </a:moveTo>
                  <a:cubicBezTo>
                    <a:pt x="933" y="272"/>
                    <a:pt x="566" y="593"/>
                    <a:pt x="273" y="904"/>
                  </a:cubicBezTo>
                  <a:cubicBezTo>
                    <a:pt x="101" y="1434"/>
                    <a:pt x="0" y="2078"/>
                    <a:pt x="72" y="2830"/>
                  </a:cubicBezTo>
                  <a:lnTo>
                    <a:pt x="1635" y="794"/>
                  </a:lnTo>
                  <a:cubicBezTo>
                    <a:pt x="1628" y="745"/>
                    <a:pt x="1566" y="377"/>
                    <a:pt x="1376"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6"/>
            <p:cNvSpPr/>
            <p:nvPr/>
          </p:nvSpPr>
          <p:spPr>
            <a:xfrm>
              <a:off x="5627001" y="1950475"/>
              <a:ext cx="330467" cy="220157"/>
            </a:xfrm>
            <a:custGeom>
              <a:rect b="b" l="l" r="r" t="t"/>
              <a:pathLst>
                <a:path extrusionOk="0" h="7610" w="11423">
                  <a:moveTo>
                    <a:pt x="5710" y="1"/>
                  </a:moveTo>
                  <a:cubicBezTo>
                    <a:pt x="2708" y="1"/>
                    <a:pt x="1100" y="2800"/>
                    <a:pt x="887" y="4615"/>
                  </a:cubicBezTo>
                  <a:cubicBezTo>
                    <a:pt x="863" y="4827"/>
                    <a:pt x="768" y="5021"/>
                    <a:pt x="622" y="5161"/>
                  </a:cubicBezTo>
                  <a:lnTo>
                    <a:pt x="165" y="5597"/>
                  </a:lnTo>
                  <a:cubicBezTo>
                    <a:pt x="50" y="5705"/>
                    <a:pt x="1" y="5876"/>
                    <a:pt x="34" y="6038"/>
                  </a:cubicBezTo>
                  <a:cubicBezTo>
                    <a:pt x="102" y="6363"/>
                    <a:pt x="248" y="6946"/>
                    <a:pt x="530" y="7609"/>
                  </a:cubicBezTo>
                  <a:cubicBezTo>
                    <a:pt x="729" y="6624"/>
                    <a:pt x="1377" y="6100"/>
                    <a:pt x="1835" y="5845"/>
                  </a:cubicBezTo>
                  <a:cubicBezTo>
                    <a:pt x="2128" y="5684"/>
                    <a:pt x="2343" y="5414"/>
                    <a:pt x="2444" y="5095"/>
                  </a:cubicBezTo>
                  <a:cubicBezTo>
                    <a:pt x="2631" y="4517"/>
                    <a:pt x="2980" y="4012"/>
                    <a:pt x="3641" y="4012"/>
                  </a:cubicBezTo>
                  <a:cubicBezTo>
                    <a:pt x="5196" y="4012"/>
                    <a:pt x="5032" y="6804"/>
                    <a:pt x="5032" y="6804"/>
                  </a:cubicBezTo>
                  <a:lnTo>
                    <a:pt x="5711" y="7207"/>
                  </a:lnTo>
                  <a:lnTo>
                    <a:pt x="6392" y="6804"/>
                  </a:lnTo>
                  <a:cubicBezTo>
                    <a:pt x="6392" y="6804"/>
                    <a:pt x="6228" y="4012"/>
                    <a:pt x="7782" y="4012"/>
                  </a:cubicBezTo>
                  <a:cubicBezTo>
                    <a:pt x="8442" y="4012"/>
                    <a:pt x="8793" y="4517"/>
                    <a:pt x="8977" y="5095"/>
                  </a:cubicBezTo>
                  <a:cubicBezTo>
                    <a:pt x="9078" y="5412"/>
                    <a:pt x="9296" y="5684"/>
                    <a:pt x="9588" y="5845"/>
                  </a:cubicBezTo>
                  <a:cubicBezTo>
                    <a:pt x="10048" y="6100"/>
                    <a:pt x="10695" y="6624"/>
                    <a:pt x="10893" y="7609"/>
                  </a:cubicBezTo>
                  <a:cubicBezTo>
                    <a:pt x="11175" y="6948"/>
                    <a:pt x="11321" y="6363"/>
                    <a:pt x="11387" y="6038"/>
                  </a:cubicBezTo>
                  <a:cubicBezTo>
                    <a:pt x="11422" y="5876"/>
                    <a:pt x="11372" y="5705"/>
                    <a:pt x="11253" y="5597"/>
                  </a:cubicBezTo>
                  <a:lnTo>
                    <a:pt x="10796" y="5161"/>
                  </a:lnTo>
                  <a:cubicBezTo>
                    <a:pt x="10651" y="5021"/>
                    <a:pt x="10557" y="4827"/>
                    <a:pt x="10533" y="4615"/>
                  </a:cubicBezTo>
                  <a:cubicBezTo>
                    <a:pt x="10321" y="2802"/>
                    <a:pt x="8713" y="1"/>
                    <a:pt x="5710"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6"/>
            <p:cNvSpPr/>
            <p:nvPr/>
          </p:nvSpPr>
          <p:spPr>
            <a:xfrm>
              <a:off x="5627087" y="1950475"/>
              <a:ext cx="176473" cy="220186"/>
            </a:xfrm>
            <a:custGeom>
              <a:rect b="b" l="l" r="r" t="t"/>
              <a:pathLst>
                <a:path extrusionOk="0" h="7611" w="6100">
                  <a:moveTo>
                    <a:pt x="5708" y="1"/>
                  </a:moveTo>
                  <a:cubicBezTo>
                    <a:pt x="4489" y="1"/>
                    <a:pt x="3500" y="463"/>
                    <a:pt x="2740" y="1134"/>
                  </a:cubicBezTo>
                  <a:cubicBezTo>
                    <a:pt x="2257" y="1562"/>
                    <a:pt x="1857" y="2081"/>
                    <a:pt x="1547" y="2645"/>
                  </a:cubicBezTo>
                  <a:cubicBezTo>
                    <a:pt x="1282" y="3127"/>
                    <a:pt x="1093" y="3621"/>
                    <a:pt x="982" y="4083"/>
                  </a:cubicBezTo>
                  <a:cubicBezTo>
                    <a:pt x="938" y="4267"/>
                    <a:pt x="906" y="4446"/>
                    <a:pt x="887" y="4616"/>
                  </a:cubicBezTo>
                  <a:cubicBezTo>
                    <a:pt x="861" y="4822"/>
                    <a:pt x="772" y="5018"/>
                    <a:pt x="620" y="5162"/>
                  </a:cubicBezTo>
                  <a:lnTo>
                    <a:pt x="163" y="5598"/>
                  </a:lnTo>
                  <a:cubicBezTo>
                    <a:pt x="48" y="5709"/>
                    <a:pt x="1" y="5882"/>
                    <a:pt x="33" y="6041"/>
                  </a:cubicBezTo>
                  <a:cubicBezTo>
                    <a:pt x="145" y="6574"/>
                    <a:pt x="314" y="7106"/>
                    <a:pt x="528" y="7611"/>
                  </a:cubicBezTo>
                  <a:cubicBezTo>
                    <a:pt x="611" y="7203"/>
                    <a:pt x="769" y="6877"/>
                    <a:pt x="959" y="6612"/>
                  </a:cubicBezTo>
                  <a:cubicBezTo>
                    <a:pt x="892" y="6380"/>
                    <a:pt x="846" y="6182"/>
                    <a:pt x="818" y="6038"/>
                  </a:cubicBezTo>
                  <a:cubicBezTo>
                    <a:pt x="783" y="5876"/>
                    <a:pt x="832" y="5705"/>
                    <a:pt x="947" y="5597"/>
                  </a:cubicBezTo>
                  <a:lnTo>
                    <a:pt x="1404" y="5161"/>
                  </a:lnTo>
                  <a:cubicBezTo>
                    <a:pt x="1550" y="5021"/>
                    <a:pt x="1644" y="4827"/>
                    <a:pt x="1668" y="4615"/>
                  </a:cubicBezTo>
                  <a:cubicBezTo>
                    <a:pt x="1872" y="2881"/>
                    <a:pt x="3348" y="246"/>
                    <a:pt x="6100" y="16"/>
                  </a:cubicBezTo>
                  <a:cubicBezTo>
                    <a:pt x="6050" y="13"/>
                    <a:pt x="5998" y="8"/>
                    <a:pt x="5946" y="7"/>
                  </a:cubicBezTo>
                  <a:cubicBezTo>
                    <a:pt x="5868" y="2"/>
                    <a:pt x="5787" y="1"/>
                    <a:pt x="5708"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5764794" y="2183506"/>
              <a:ext cx="55054" cy="15998"/>
            </a:xfrm>
            <a:custGeom>
              <a:rect b="b" l="l" r="r" t="t"/>
              <a:pathLst>
                <a:path extrusionOk="0" h="553" w="1903">
                  <a:moveTo>
                    <a:pt x="1683" y="0"/>
                  </a:moveTo>
                  <a:cubicBezTo>
                    <a:pt x="1628" y="0"/>
                    <a:pt x="1574" y="23"/>
                    <a:pt x="1536" y="68"/>
                  </a:cubicBezTo>
                  <a:cubicBezTo>
                    <a:pt x="1482" y="129"/>
                    <a:pt x="1404" y="165"/>
                    <a:pt x="1317" y="165"/>
                  </a:cubicBezTo>
                  <a:cubicBezTo>
                    <a:pt x="1231" y="165"/>
                    <a:pt x="1151" y="129"/>
                    <a:pt x="1099" y="68"/>
                  </a:cubicBezTo>
                  <a:cubicBezTo>
                    <a:pt x="1062" y="26"/>
                    <a:pt x="1007" y="0"/>
                    <a:pt x="951" y="0"/>
                  </a:cubicBezTo>
                  <a:cubicBezTo>
                    <a:pt x="895" y="0"/>
                    <a:pt x="840" y="26"/>
                    <a:pt x="803" y="68"/>
                  </a:cubicBezTo>
                  <a:cubicBezTo>
                    <a:pt x="749" y="129"/>
                    <a:pt x="671" y="165"/>
                    <a:pt x="585" y="165"/>
                  </a:cubicBezTo>
                  <a:cubicBezTo>
                    <a:pt x="499" y="165"/>
                    <a:pt x="418" y="129"/>
                    <a:pt x="366" y="68"/>
                  </a:cubicBezTo>
                  <a:cubicBezTo>
                    <a:pt x="327" y="24"/>
                    <a:pt x="272" y="1"/>
                    <a:pt x="217" y="1"/>
                  </a:cubicBezTo>
                  <a:cubicBezTo>
                    <a:pt x="172" y="1"/>
                    <a:pt x="126" y="17"/>
                    <a:pt x="89" y="49"/>
                  </a:cubicBezTo>
                  <a:cubicBezTo>
                    <a:pt x="10" y="120"/>
                    <a:pt x="0" y="244"/>
                    <a:pt x="71" y="326"/>
                  </a:cubicBezTo>
                  <a:cubicBezTo>
                    <a:pt x="197" y="471"/>
                    <a:pt x="385" y="553"/>
                    <a:pt x="585" y="553"/>
                  </a:cubicBezTo>
                  <a:cubicBezTo>
                    <a:pt x="717" y="553"/>
                    <a:pt x="844" y="517"/>
                    <a:pt x="951" y="450"/>
                  </a:cubicBezTo>
                  <a:cubicBezTo>
                    <a:pt x="1059" y="517"/>
                    <a:pt x="1185" y="553"/>
                    <a:pt x="1317" y="553"/>
                  </a:cubicBezTo>
                  <a:cubicBezTo>
                    <a:pt x="1516" y="553"/>
                    <a:pt x="1703" y="468"/>
                    <a:pt x="1830" y="326"/>
                  </a:cubicBezTo>
                  <a:cubicBezTo>
                    <a:pt x="1903" y="243"/>
                    <a:pt x="1892" y="120"/>
                    <a:pt x="1812" y="49"/>
                  </a:cubicBezTo>
                  <a:cubicBezTo>
                    <a:pt x="1775" y="16"/>
                    <a:pt x="1729" y="0"/>
                    <a:pt x="1683"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5722238" y="2099812"/>
              <a:ext cx="11109" cy="24417"/>
            </a:xfrm>
            <a:custGeom>
              <a:rect b="b" l="l" r="r" t="t"/>
              <a:pathLst>
                <a:path extrusionOk="0" h="844" w="384">
                  <a:moveTo>
                    <a:pt x="191" y="0"/>
                  </a:moveTo>
                  <a:cubicBezTo>
                    <a:pt x="187" y="0"/>
                    <a:pt x="184" y="0"/>
                    <a:pt x="180" y="0"/>
                  </a:cubicBezTo>
                  <a:cubicBezTo>
                    <a:pt x="79" y="7"/>
                    <a:pt x="0" y="97"/>
                    <a:pt x="0" y="200"/>
                  </a:cubicBezTo>
                  <a:lnTo>
                    <a:pt x="0" y="643"/>
                  </a:lnTo>
                  <a:cubicBezTo>
                    <a:pt x="0" y="746"/>
                    <a:pt x="77" y="836"/>
                    <a:pt x="180" y="843"/>
                  </a:cubicBezTo>
                  <a:cubicBezTo>
                    <a:pt x="184" y="843"/>
                    <a:pt x="189" y="843"/>
                    <a:pt x="193" y="843"/>
                  </a:cubicBezTo>
                  <a:cubicBezTo>
                    <a:pt x="299" y="843"/>
                    <a:pt x="384" y="757"/>
                    <a:pt x="384" y="651"/>
                  </a:cubicBezTo>
                  <a:lnTo>
                    <a:pt x="384" y="192"/>
                  </a:lnTo>
                  <a:cubicBezTo>
                    <a:pt x="384" y="87"/>
                    <a:pt x="298" y="0"/>
                    <a:pt x="19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6"/>
            <p:cNvSpPr/>
            <p:nvPr/>
          </p:nvSpPr>
          <p:spPr>
            <a:xfrm>
              <a:off x="5704128" y="2131808"/>
              <a:ext cx="26384" cy="11109"/>
            </a:xfrm>
            <a:custGeom>
              <a:rect b="b" l="l" r="r" t="t"/>
              <a:pathLst>
                <a:path extrusionOk="0" h="384" w="912">
                  <a:moveTo>
                    <a:pt x="206" y="0"/>
                  </a:moveTo>
                  <a:cubicBezTo>
                    <a:pt x="103" y="0"/>
                    <a:pt x="13" y="77"/>
                    <a:pt x="7" y="181"/>
                  </a:cubicBezTo>
                  <a:cubicBezTo>
                    <a:pt x="1" y="292"/>
                    <a:pt x="90" y="384"/>
                    <a:pt x="198" y="384"/>
                  </a:cubicBezTo>
                  <a:lnTo>
                    <a:pt x="706" y="384"/>
                  </a:lnTo>
                  <a:cubicBezTo>
                    <a:pt x="811" y="384"/>
                    <a:pt x="898" y="307"/>
                    <a:pt x="906" y="204"/>
                  </a:cubicBezTo>
                  <a:cubicBezTo>
                    <a:pt x="912" y="95"/>
                    <a:pt x="824" y="0"/>
                    <a:pt x="71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5850919" y="2099783"/>
              <a:ext cx="11138" cy="24417"/>
            </a:xfrm>
            <a:custGeom>
              <a:rect b="b" l="l" r="r" t="t"/>
              <a:pathLst>
                <a:path extrusionOk="0" h="844" w="385">
                  <a:moveTo>
                    <a:pt x="190" y="1"/>
                  </a:moveTo>
                  <a:cubicBezTo>
                    <a:pt x="86" y="1"/>
                    <a:pt x="1" y="87"/>
                    <a:pt x="1" y="193"/>
                  </a:cubicBezTo>
                  <a:lnTo>
                    <a:pt x="1" y="644"/>
                  </a:lnTo>
                  <a:cubicBezTo>
                    <a:pt x="1" y="747"/>
                    <a:pt x="77" y="837"/>
                    <a:pt x="180" y="844"/>
                  </a:cubicBezTo>
                  <a:cubicBezTo>
                    <a:pt x="184" y="844"/>
                    <a:pt x="188" y="844"/>
                    <a:pt x="191" y="844"/>
                  </a:cubicBezTo>
                  <a:cubicBezTo>
                    <a:pt x="298" y="844"/>
                    <a:pt x="384" y="757"/>
                    <a:pt x="384" y="652"/>
                  </a:cubicBezTo>
                  <a:lnTo>
                    <a:pt x="384" y="201"/>
                  </a:lnTo>
                  <a:cubicBezTo>
                    <a:pt x="384" y="98"/>
                    <a:pt x="308" y="9"/>
                    <a:pt x="203" y="1"/>
                  </a:cubicBezTo>
                  <a:cubicBezTo>
                    <a:pt x="199" y="1"/>
                    <a:pt x="194" y="1"/>
                    <a:pt x="190"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6"/>
            <p:cNvSpPr/>
            <p:nvPr/>
          </p:nvSpPr>
          <p:spPr>
            <a:xfrm>
              <a:off x="5854072" y="2131808"/>
              <a:ext cx="26384" cy="11109"/>
            </a:xfrm>
            <a:custGeom>
              <a:rect b="b" l="l" r="r" t="t"/>
              <a:pathLst>
                <a:path extrusionOk="0" h="384" w="912">
                  <a:moveTo>
                    <a:pt x="206" y="0"/>
                  </a:moveTo>
                  <a:cubicBezTo>
                    <a:pt x="102" y="0"/>
                    <a:pt x="13" y="77"/>
                    <a:pt x="7" y="181"/>
                  </a:cubicBezTo>
                  <a:cubicBezTo>
                    <a:pt x="1" y="292"/>
                    <a:pt x="90" y="384"/>
                    <a:pt x="199" y="384"/>
                  </a:cubicBezTo>
                  <a:lnTo>
                    <a:pt x="706" y="384"/>
                  </a:lnTo>
                  <a:cubicBezTo>
                    <a:pt x="811" y="384"/>
                    <a:pt x="898" y="307"/>
                    <a:pt x="906" y="204"/>
                  </a:cubicBezTo>
                  <a:cubicBezTo>
                    <a:pt x="912" y="95"/>
                    <a:pt x="823" y="0"/>
                    <a:pt x="71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5768266" y="2147344"/>
              <a:ext cx="48313" cy="23404"/>
            </a:xfrm>
            <a:custGeom>
              <a:rect b="b" l="l" r="r" t="t"/>
              <a:pathLst>
                <a:path extrusionOk="0" h="809" w="1670">
                  <a:moveTo>
                    <a:pt x="149" y="0"/>
                  </a:moveTo>
                  <a:cubicBezTo>
                    <a:pt x="66" y="0"/>
                    <a:pt x="0" y="66"/>
                    <a:pt x="0" y="148"/>
                  </a:cubicBezTo>
                  <a:cubicBezTo>
                    <a:pt x="0" y="513"/>
                    <a:pt x="374" y="809"/>
                    <a:pt x="835" y="809"/>
                  </a:cubicBezTo>
                  <a:cubicBezTo>
                    <a:pt x="1295" y="809"/>
                    <a:pt x="1669" y="513"/>
                    <a:pt x="1669" y="148"/>
                  </a:cubicBezTo>
                  <a:lnTo>
                    <a:pt x="1669" y="146"/>
                  </a:lnTo>
                  <a:cubicBezTo>
                    <a:pt x="1669" y="68"/>
                    <a:pt x="1603" y="0"/>
                    <a:pt x="1523"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6"/>
          <p:cNvGrpSpPr/>
          <p:nvPr/>
        </p:nvGrpSpPr>
        <p:grpSpPr>
          <a:xfrm>
            <a:off x="5583334" y="2047346"/>
            <a:ext cx="437798" cy="369002"/>
            <a:chOff x="7986184" y="2507146"/>
            <a:chExt cx="437798" cy="369002"/>
          </a:xfrm>
        </p:grpSpPr>
        <p:sp>
          <p:nvSpPr>
            <p:cNvPr id="1150" name="Google Shape;1150;p26"/>
            <p:cNvSpPr/>
            <p:nvPr/>
          </p:nvSpPr>
          <p:spPr>
            <a:xfrm>
              <a:off x="7986184" y="2522248"/>
              <a:ext cx="136000" cy="196898"/>
            </a:xfrm>
            <a:custGeom>
              <a:rect b="b" l="l" r="r" t="t"/>
              <a:pathLst>
                <a:path extrusionOk="0" h="6806" w="4701">
                  <a:moveTo>
                    <a:pt x="3327" y="0"/>
                  </a:moveTo>
                  <a:cubicBezTo>
                    <a:pt x="1987" y="0"/>
                    <a:pt x="889" y="1222"/>
                    <a:pt x="1327" y="3101"/>
                  </a:cubicBezTo>
                  <a:cubicBezTo>
                    <a:pt x="1606" y="4356"/>
                    <a:pt x="0" y="5608"/>
                    <a:pt x="2585" y="6806"/>
                  </a:cubicBezTo>
                  <a:lnTo>
                    <a:pt x="4700" y="428"/>
                  </a:lnTo>
                  <a:cubicBezTo>
                    <a:pt x="4248" y="136"/>
                    <a:pt x="3774" y="0"/>
                    <a:pt x="3327"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8288011" y="2522248"/>
              <a:ext cx="135971" cy="196898"/>
            </a:xfrm>
            <a:custGeom>
              <a:rect b="b" l="l" r="r" t="t"/>
              <a:pathLst>
                <a:path extrusionOk="0" h="6806" w="4700">
                  <a:moveTo>
                    <a:pt x="1374" y="0"/>
                  </a:moveTo>
                  <a:cubicBezTo>
                    <a:pt x="927" y="0"/>
                    <a:pt x="454" y="136"/>
                    <a:pt x="1" y="428"/>
                  </a:cubicBezTo>
                  <a:lnTo>
                    <a:pt x="2115" y="6806"/>
                  </a:lnTo>
                  <a:cubicBezTo>
                    <a:pt x="4699" y="5608"/>
                    <a:pt x="3095" y="4356"/>
                    <a:pt x="3372" y="3101"/>
                  </a:cubicBezTo>
                  <a:cubicBezTo>
                    <a:pt x="3812" y="1222"/>
                    <a:pt x="2714" y="0"/>
                    <a:pt x="1374"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6"/>
            <p:cNvSpPr/>
            <p:nvPr/>
          </p:nvSpPr>
          <p:spPr>
            <a:xfrm>
              <a:off x="8288011" y="2524475"/>
              <a:ext cx="83289" cy="194670"/>
            </a:xfrm>
            <a:custGeom>
              <a:rect b="b" l="l" r="r" t="t"/>
              <a:pathLst>
                <a:path extrusionOk="0" h="6729" w="2879">
                  <a:moveTo>
                    <a:pt x="779" y="1"/>
                  </a:moveTo>
                  <a:cubicBezTo>
                    <a:pt x="518" y="70"/>
                    <a:pt x="256" y="185"/>
                    <a:pt x="1" y="351"/>
                  </a:cubicBezTo>
                  <a:lnTo>
                    <a:pt x="2113" y="6729"/>
                  </a:lnTo>
                  <a:cubicBezTo>
                    <a:pt x="2426" y="6583"/>
                    <a:pt x="2678" y="6439"/>
                    <a:pt x="2879" y="6292"/>
                  </a:cubicBezTo>
                  <a:cubicBezTo>
                    <a:pt x="2816" y="5043"/>
                    <a:pt x="2656" y="3710"/>
                    <a:pt x="2256" y="2503"/>
                  </a:cubicBezTo>
                  <a:cubicBezTo>
                    <a:pt x="1911" y="1467"/>
                    <a:pt x="1414" y="628"/>
                    <a:pt x="779"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6"/>
            <p:cNvSpPr/>
            <p:nvPr/>
          </p:nvSpPr>
          <p:spPr>
            <a:xfrm>
              <a:off x="8038895" y="2524475"/>
              <a:ext cx="83318" cy="194670"/>
            </a:xfrm>
            <a:custGeom>
              <a:rect b="b" l="l" r="r" t="t"/>
              <a:pathLst>
                <a:path extrusionOk="0" h="6729" w="2880">
                  <a:moveTo>
                    <a:pt x="2102" y="1"/>
                  </a:moveTo>
                  <a:cubicBezTo>
                    <a:pt x="1465" y="628"/>
                    <a:pt x="970" y="1467"/>
                    <a:pt x="625" y="2503"/>
                  </a:cubicBezTo>
                  <a:cubicBezTo>
                    <a:pt x="221" y="3710"/>
                    <a:pt x="63" y="5046"/>
                    <a:pt x="0" y="6292"/>
                  </a:cubicBezTo>
                  <a:cubicBezTo>
                    <a:pt x="201" y="6437"/>
                    <a:pt x="453" y="6583"/>
                    <a:pt x="766" y="6729"/>
                  </a:cubicBezTo>
                  <a:lnTo>
                    <a:pt x="2880" y="351"/>
                  </a:lnTo>
                  <a:cubicBezTo>
                    <a:pt x="2625" y="185"/>
                    <a:pt x="2363" y="70"/>
                    <a:pt x="2102"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6"/>
            <p:cNvSpPr/>
            <p:nvPr/>
          </p:nvSpPr>
          <p:spPr>
            <a:xfrm>
              <a:off x="8058683" y="2507146"/>
              <a:ext cx="292685" cy="328934"/>
            </a:xfrm>
            <a:custGeom>
              <a:rect b="b" l="l" r="r" t="t"/>
              <a:pathLst>
                <a:path extrusionOk="0" h="11370" w="10117">
                  <a:moveTo>
                    <a:pt x="5059" y="0"/>
                  </a:moveTo>
                  <a:cubicBezTo>
                    <a:pt x="1" y="0"/>
                    <a:pt x="54" y="5989"/>
                    <a:pt x="54" y="9274"/>
                  </a:cubicBezTo>
                  <a:cubicBezTo>
                    <a:pt x="54" y="10828"/>
                    <a:pt x="1735" y="11256"/>
                    <a:pt x="2341" y="11360"/>
                  </a:cubicBezTo>
                  <a:cubicBezTo>
                    <a:pt x="2363" y="11365"/>
                    <a:pt x="2383" y="11367"/>
                    <a:pt x="2403" y="11370"/>
                  </a:cubicBezTo>
                  <a:lnTo>
                    <a:pt x="3093" y="9532"/>
                  </a:lnTo>
                  <a:lnTo>
                    <a:pt x="6880" y="9532"/>
                  </a:lnTo>
                  <a:lnTo>
                    <a:pt x="7715" y="11370"/>
                  </a:lnTo>
                  <a:cubicBezTo>
                    <a:pt x="7736" y="11368"/>
                    <a:pt x="7755" y="11365"/>
                    <a:pt x="7776" y="11360"/>
                  </a:cubicBezTo>
                  <a:cubicBezTo>
                    <a:pt x="8382" y="11258"/>
                    <a:pt x="10063" y="10828"/>
                    <a:pt x="10063" y="9274"/>
                  </a:cubicBezTo>
                  <a:cubicBezTo>
                    <a:pt x="10063" y="5989"/>
                    <a:pt x="10117" y="0"/>
                    <a:pt x="5059"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6"/>
            <p:cNvSpPr/>
            <p:nvPr/>
          </p:nvSpPr>
          <p:spPr>
            <a:xfrm>
              <a:off x="8058741" y="2507233"/>
              <a:ext cx="157697" cy="328992"/>
            </a:xfrm>
            <a:custGeom>
              <a:rect b="b" l="l" r="r" t="t"/>
              <a:pathLst>
                <a:path extrusionOk="0" h="11372" w="5451">
                  <a:moveTo>
                    <a:pt x="5059" y="0"/>
                  </a:moveTo>
                  <a:cubicBezTo>
                    <a:pt x="0" y="0"/>
                    <a:pt x="54" y="5989"/>
                    <a:pt x="54" y="9276"/>
                  </a:cubicBezTo>
                  <a:cubicBezTo>
                    <a:pt x="54" y="10828"/>
                    <a:pt x="1737" y="11258"/>
                    <a:pt x="2342" y="11362"/>
                  </a:cubicBezTo>
                  <a:cubicBezTo>
                    <a:pt x="2362" y="11365"/>
                    <a:pt x="2382" y="11367"/>
                    <a:pt x="2404" y="11371"/>
                  </a:cubicBezTo>
                  <a:lnTo>
                    <a:pt x="2468" y="11196"/>
                  </a:lnTo>
                  <a:cubicBezTo>
                    <a:pt x="1747" y="10951"/>
                    <a:pt x="836" y="10419"/>
                    <a:pt x="836" y="9276"/>
                  </a:cubicBezTo>
                  <a:cubicBezTo>
                    <a:pt x="836" y="6075"/>
                    <a:pt x="786" y="318"/>
                    <a:pt x="5450" y="14"/>
                  </a:cubicBezTo>
                  <a:cubicBezTo>
                    <a:pt x="5323" y="6"/>
                    <a:pt x="5192" y="0"/>
                    <a:pt x="5059" y="0"/>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8099995" y="2599664"/>
              <a:ext cx="82711" cy="92865"/>
            </a:xfrm>
            <a:custGeom>
              <a:rect b="b" l="l" r="r" t="t"/>
              <a:pathLst>
                <a:path extrusionOk="0" h="3210" w="2859">
                  <a:moveTo>
                    <a:pt x="1430" y="0"/>
                  </a:moveTo>
                  <a:cubicBezTo>
                    <a:pt x="642" y="0"/>
                    <a:pt x="1" y="720"/>
                    <a:pt x="1" y="1605"/>
                  </a:cubicBezTo>
                  <a:cubicBezTo>
                    <a:pt x="1" y="2492"/>
                    <a:pt x="640" y="3209"/>
                    <a:pt x="1430" y="3209"/>
                  </a:cubicBezTo>
                  <a:cubicBezTo>
                    <a:pt x="2220" y="3209"/>
                    <a:pt x="2858" y="2492"/>
                    <a:pt x="2858" y="1605"/>
                  </a:cubicBezTo>
                  <a:cubicBezTo>
                    <a:pt x="2858" y="720"/>
                    <a:pt x="2220" y="0"/>
                    <a:pt x="1430" y="0"/>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8227461" y="2599664"/>
              <a:ext cx="82653" cy="92865"/>
            </a:xfrm>
            <a:custGeom>
              <a:rect b="b" l="l" r="r" t="t"/>
              <a:pathLst>
                <a:path extrusionOk="0" h="3210" w="2857">
                  <a:moveTo>
                    <a:pt x="1428" y="0"/>
                  </a:moveTo>
                  <a:cubicBezTo>
                    <a:pt x="640" y="0"/>
                    <a:pt x="0" y="720"/>
                    <a:pt x="0" y="1605"/>
                  </a:cubicBezTo>
                  <a:cubicBezTo>
                    <a:pt x="0" y="2492"/>
                    <a:pt x="640" y="3209"/>
                    <a:pt x="1428" y="3209"/>
                  </a:cubicBezTo>
                  <a:cubicBezTo>
                    <a:pt x="2217" y="3209"/>
                    <a:pt x="2856" y="2492"/>
                    <a:pt x="2856" y="1605"/>
                  </a:cubicBezTo>
                  <a:cubicBezTo>
                    <a:pt x="2856" y="720"/>
                    <a:pt x="2218" y="0"/>
                    <a:pt x="1428" y="0"/>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8128317" y="2580397"/>
              <a:ext cx="153618" cy="136000"/>
            </a:xfrm>
            <a:custGeom>
              <a:rect b="b" l="l" r="r" t="t"/>
              <a:pathLst>
                <a:path extrusionOk="0" h="4701" w="5310">
                  <a:moveTo>
                    <a:pt x="2654" y="1"/>
                  </a:moveTo>
                  <a:cubicBezTo>
                    <a:pt x="2330" y="1"/>
                    <a:pt x="2056" y="242"/>
                    <a:pt x="2013" y="562"/>
                  </a:cubicBezTo>
                  <a:cubicBezTo>
                    <a:pt x="1697" y="3023"/>
                    <a:pt x="651" y="2564"/>
                    <a:pt x="0" y="4701"/>
                  </a:cubicBezTo>
                  <a:lnTo>
                    <a:pt x="5309" y="4701"/>
                  </a:lnTo>
                  <a:cubicBezTo>
                    <a:pt x="4657" y="2562"/>
                    <a:pt x="3611" y="3023"/>
                    <a:pt x="3294" y="562"/>
                  </a:cubicBezTo>
                  <a:cubicBezTo>
                    <a:pt x="3252" y="240"/>
                    <a:pt x="2978" y="1"/>
                    <a:pt x="2654"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8128317" y="2782878"/>
              <a:ext cx="153560" cy="93270"/>
            </a:xfrm>
            <a:custGeom>
              <a:rect b="b" l="l" r="r" t="t"/>
              <a:pathLst>
                <a:path extrusionOk="0" h="3224" w="5308">
                  <a:moveTo>
                    <a:pt x="691" y="1"/>
                  </a:moveTo>
                  <a:lnTo>
                    <a:pt x="0" y="1839"/>
                  </a:lnTo>
                  <a:cubicBezTo>
                    <a:pt x="605" y="2679"/>
                    <a:pt x="1568" y="3224"/>
                    <a:pt x="2654" y="3224"/>
                  </a:cubicBezTo>
                  <a:cubicBezTo>
                    <a:pt x="3738" y="3224"/>
                    <a:pt x="4703" y="2681"/>
                    <a:pt x="5308" y="1839"/>
                  </a:cubicBezTo>
                  <a:lnTo>
                    <a:pt x="4478" y="1"/>
                  </a:lnTo>
                  <a:close/>
                </a:path>
              </a:pathLst>
            </a:custGeom>
            <a:solidFill>
              <a:srgbClr val="4F4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8109224" y="2681883"/>
              <a:ext cx="191748" cy="154920"/>
            </a:xfrm>
            <a:custGeom>
              <a:rect b="b" l="l" r="r" t="t"/>
              <a:pathLst>
                <a:path extrusionOk="0" h="5355" w="6628">
                  <a:moveTo>
                    <a:pt x="2243" y="1"/>
                  </a:moveTo>
                  <a:cubicBezTo>
                    <a:pt x="940" y="466"/>
                    <a:pt x="1" y="1754"/>
                    <a:pt x="1" y="3271"/>
                  </a:cubicBezTo>
                  <a:cubicBezTo>
                    <a:pt x="1" y="4047"/>
                    <a:pt x="246" y="4762"/>
                    <a:pt x="660" y="5339"/>
                  </a:cubicBezTo>
                  <a:cubicBezTo>
                    <a:pt x="731" y="5348"/>
                    <a:pt x="803" y="5353"/>
                    <a:pt x="874" y="5353"/>
                  </a:cubicBezTo>
                  <a:cubicBezTo>
                    <a:pt x="997" y="5353"/>
                    <a:pt x="1119" y="5339"/>
                    <a:pt x="1239" y="5307"/>
                  </a:cubicBezTo>
                  <a:cubicBezTo>
                    <a:pt x="1996" y="5107"/>
                    <a:pt x="2248" y="4411"/>
                    <a:pt x="3314" y="4411"/>
                  </a:cubicBezTo>
                  <a:cubicBezTo>
                    <a:pt x="4380" y="4411"/>
                    <a:pt x="4632" y="5107"/>
                    <a:pt x="5388" y="5307"/>
                  </a:cubicBezTo>
                  <a:cubicBezTo>
                    <a:pt x="5508" y="5339"/>
                    <a:pt x="5631" y="5354"/>
                    <a:pt x="5754" y="5354"/>
                  </a:cubicBezTo>
                  <a:cubicBezTo>
                    <a:pt x="5826" y="5354"/>
                    <a:pt x="5897" y="5349"/>
                    <a:pt x="5968" y="5339"/>
                  </a:cubicBezTo>
                  <a:cubicBezTo>
                    <a:pt x="6382" y="4762"/>
                    <a:pt x="6627" y="4047"/>
                    <a:pt x="6627" y="3271"/>
                  </a:cubicBezTo>
                  <a:cubicBezTo>
                    <a:pt x="6627" y="1754"/>
                    <a:pt x="5690" y="466"/>
                    <a:pt x="4386" y="1"/>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6"/>
            <p:cNvSpPr/>
            <p:nvPr/>
          </p:nvSpPr>
          <p:spPr>
            <a:xfrm>
              <a:off x="8174114" y="2676445"/>
              <a:ext cx="61939" cy="31389"/>
            </a:xfrm>
            <a:custGeom>
              <a:rect b="b" l="l" r="r" t="t"/>
              <a:pathLst>
                <a:path extrusionOk="0" h="1085" w="2141">
                  <a:moveTo>
                    <a:pt x="1071" y="0"/>
                  </a:moveTo>
                  <a:cubicBezTo>
                    <a:pt x="697" y="0"/>
                    <a:pt x="336" y="65"/>
                    <a:pt x="0" y="184"/>
                  </a:cubicBezTo>
                  <a:cubicBezTo>
                    <a:pt x="88" y="697"/>
                    <a:pt x="534" y="1085"/>
                    <a:pt x="1071" y="1085"/>
                  </a:cubicBezTo>
                  <a:cubicBezTo>
                    <a:pt x="1608" y="1085"/>
                    <a:pt x="2053" y="697"/>
                    <a:pt x="2140" y="184"/>
                  </a:cubicBezTo>
                  <a:cubicBezTo>
                    <a:pt x="1806" y="65"/>
                    <a:pt x="1445" y="0"/>
                    <a:pt x="107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6"/>
            <p:cNvSpPr/>
            <p:nvPr/>
          </p:nvSpPr>
          <p:spPr>
            <a:xfrm>
              <a:off x="8130834" y="2642423"/>
              <a:ext cx="11138" cy="23491"/>
            </a:xfrm>
            <a:custGeom>
              <a:rect b="b" l="l" r="r" t="t"/>
              <a:pathLst>
                <a:path extrusionOk="0" h="812" w="385">
                  <a:moveTo>
                    <a:pt x="193" y="1"/>
                  </a:moveTo>
                  <a:cubicBezTo>
                    <a:pt x="189" y="1"/>
                    <a:pt x="185" y="1"/>
                    <a:pt x="182" y="1"/>
                  </a:cubicBezTo>
                  <a:cubicBezTo>
                    <a:pt x="77" y="6"/>
                    <a:pt x="1" y="96"/>
                    <a:pt x="1" y="201"/>
                  </a:cubicBezTo>
                  <a:lnTo>
                    <a:pt x="1" y="612"/>
                  </a:lnTo>
                  <a:cubicBezTo>
                    <a:pt x="1" y="713"/>
                    <a:pt x="77" y="803"/>
                    <a:pt x="182" y="811"/>
                  </a:cubicBezTo>
                  <a:cubicBezTo>
                    <a:pt x="185" y="811"/>
                    <a:pt x="189" y="811"/>
                    <a:pt x="193" y="811"/>
                  </a:cubicBezTo>
                  <a:cubicBezTo>
                    <a:pt x="298" y="811"/>
                    <a:pt x="384" y="726"/>
                    <a:pt x="384" y="619"/>
                  </a:cubicBezTo>
                  <a:lnTo>
                    <a:pt x="384" y="193"/>
                  </a:lnTo>
                  <a:cubicBezTo>
                    <a:pt x="384" y="86"/>
                    <a:pt x="298" y="1"/>
                    <a:pt x="193"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6"/>
            <p:cNvSpPr/>
            <p:nvPr/>
          </p:nvSpPr>
          <p:spPr>
            <a:xfrm>
              <a:off x="8267876" y="2642423"/>
              <a:ext cx="11109" cy="23491"/>
            </a:xfrm>
            <a:custGeom>
              <a:rect b="b" l="l" r="r" t="t"/>
              <a:pathLst>
                <a:path extrusionOk="0" h="812" w="384">
                  <a:moveTo>
                    <a:pt x="191" y="1"/>
                  </a:moveTo>
                  <a:cubicBezTo>
                    <a:pt x="182" y="1"/>
                    <a:pt x="173" y="1"/>
                    <a:pt x="163" y="3"/>
                  </a:cubicBezTo>
                  <a:cubicBezTo>
                    <a:pt x="70" y="16"/>
                    <a:pt x="1" y="102"/>
                    <a:pt x="1" y="197"/>
                  </a:cubicBezTo>
                  <a:lnTo>
                    <a:pt x="1" y="612"/>
                  </a:lnTo>
                  <a:cubicBezTo>
                    <a:pt x="1" y="713"/>
                    <a:pt x="77" y="803"/>
                    <a:pt x="180" y="811"/>
                  </a:cubicBezTo>
                  <a:cubicBezTo>
                    <a:pt x="184" y="811"/>
                    <a:pt x="187" y="811"/>
                    <a:pt x="191" y="811"/>
                  </a:cubicBezTo>
                  <a:cubicBezTo>
                    <a:pt x="298" y="811"/>
                    <a:pt x="384" y="726"/>
                    <a:pt x="384" y="619"/>
                  </a:cubicBezTo>
                  <a:lnTo>
                    <a:pt x="384" y="193"/>
                  </a:lnTo>
                  <a:cubicBezTo>
                    <a:pt x="384" y="87"/>
                    <a:pt x="298" y="1"/>
                    <a:pt x="191"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6"/>
            <p:cNvSpPr/>
            <p:nvPr/>
          </p:nvSpPr>
          <p:spPr>
            <a:xfrm>
              <a:off x="8157392" y="2756234"/>
              <a:ext cx="10531" cy="10588"/>
            </a:xfrm>
            <a:custGeom>
              <a:rect b="b" l="l" r="r" t="t"/>
              <a:pathLst>
                <a:path extrusionOk="0" h="366" w="364">
                  <a:moveTo>
                    <a:pt x="185" y="0"/>
                  </a:moveTo>
                  <a:cubicBezTo>
                    <a:pt x="184" y="0"/>
                    <a:pt x="183" y="0"/>
                    <a:pt x="183" y="0"/>
                  </a:cubicBezTo>
                  <a:cubicBezTo>
                    <a:pt x="81" y="0"/>
                    <a:pt x="0" y="81"/>
                    <a:pt x="0" y="183"/>
                  </a:cubicBezTo>
                  <a:cubicBezTo>
                    <a:pt x="0" y="282"/>
                    <a:pt x="80" y="365"/>
                    <a:pt x="183" y="365"/>
                  </a:cubicBezTo>
                  <a:cubicBezTo>
                    <a:pt x="282" y="365"/>
                    <a:pt x="364" y="285"/>
                    <a:pt x="364" y="183"/>
                  </a:cubicBezTo>
                  <a:cubicBezTo>
                    <a:pt x="364" y="82"/>
                    <a:pt x="284" y="0"/>
                    <a:pt x="185"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6"/>
            <p:cNvSpPr/>
            <p:nvPr/>
          </p:nvSpPr>
          <p:spPr>
            <a:xfrm>
              <a:off x="8134074" y="2756234"/>
              <a:ext cx="10646" cy="10588"/>
            </a:xfrm>
            <a:custGeom>
              <a:rect b="b" l="l" r="r" t="t"/>
              <a:pathLst>
                <a:path extrusionOk="0" h="366" w="368">
                  <a:moveTo>
                    <a:pt x="188" y="0"/>
                  </a:moveTo>
                  <a:cubicBezTo>
                    <a:pt x="187" y="0"/>
                    <a:pt x="186" y="0"/>
                    <a:pt x="185" y="0"/>
                  </a:cubicBezTo>
                  <a:cubicBezTo>
                    <a:pt x="82" y="0"/>
                    <a:pt x="1" y="81"/>
                    <a:pt x="1" y="183"/>
                  </a:cubicBezTo>
                  <a:cubicBezTo>
                    <a:pt x="1" y="282"/>
                    <a:pt x="84" y="365"/>
                    <a:pt x="185" y="365"/>
                  </a:cubicBezTo>
                  <a:cubicBezTo>
                    <a:pt x="285" y="365"/>
                    <a:pt x="367" y="285"/>
                    <a:pt x="367" y="183"/>
                  </a:cubicBezTo>
                  <a:cubicBezTo>
                    <a:pt x="367" y="82"/>
                    <a:pt x="288" y="0"/>
                    <a:pt x="188"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6"/>
            <p:cNvSpPr/>
            <p:nvPr/>
          </p:nvSpPr>
          <p:spPr>
            <a:xfrm>
              <a:off x="8145791" y="2767834"/>
              <a:ext cx="10559" cy="10646"/>
            </a:xfrm>
            <a:custGeom>
              <a:rect b="b" l="l" r="r" t="t"/>
              <a:pathLst>
                <a:path extrusionOk="0" h="368" w="365">
                  <a:moveTo>
                    <a:pt x="182" y="1"/>
                  </a:moveTo>
                  <a:cubicBezTo>
                    <a:pt x="82" y="1"/>
                    <a:pt x="1" y="81"/>
                    <a:pt x="1" y="184"/>
                  </a:cubicBezTo>
                  <a:cubicBezTo>
                    <a:pt x="1" y="285"/>
                    <a:pt x="80" y="368"/>
                    <a:pt x="182" y="368"/>
                  </a:cubicBezTo>
                  <a:cubicBezTo>
                    <a:pt x="281" y="368"/>
                    <a:pt x="364" y="285"/>
                    <a:pt x="364" y="184"/>
                  </a:cubicBezTo>
                  <a:cubicBezTo>
                    <a:pt x="364" y="81"/>
                    <a:pt x="281" y="1"/>
                    <a:pt x="18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6"/>
            <p:cNvSpPr/>
            <p:nvPr/>
          </p:nvSpPr>
          <p:spPr>
            <a:xfrm>
              <a:off x="8242215" y="2756234"/>
              <a:ext cx="10588" cy="10588"/>
            </a:xfrm>
            <a:custGeom>
              <a:rect b="b" l="l" r="r" t="t"/>
              <a:pathLst>
                <a:path extrusionOk="0" h="366" w="366">
                  <a:moveTo>
                    <a:pt x="186" y="0"/>
                  </a:moveTo>
                  <a:cubicBezTo>
                    <a:pt x="185" y="0"/>
                    <a:pt x="184" y="0"/>
                    <a:pt x="183" y="0"/>
                  </a:cubicBezTo>
                  <a:cubicBezTo>
                    <a:pt x="84" y="0"/>
                    <a:pt x="1" y="81"/>
                    <a:pt x="1" y="183"/>
                  </a:cubicBezTo>
                  <a:cubicBezTo>
                    <a:pt x="1" y="282"/>
                    <a:pt x="82" y="365"/>
                    <a:pt x="183" y="365"/>
                  </a:cubicBezTo>
                  <a:cubicBezTo>
                    <a:pt x="283" y="365"/>
                    <a:pt x="366" y="285"/>
                    <a:pt x="366" y="183"/>
                  </a:cubicBezTo>
                  <a:cubicBezTo>
                    <a:pt x="366" y="82"/>
                    <a:pt x="286" y="0"/>
                    <a:pt x="18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6"/>
            <p:cNvSpPr/>
            <p:nvPr/>
          </p:nvSpPr>
          <p:spPr>
            <a:xfrm>
              <a:off x="8265475" y="2756234"/>
              <a:ext cx="10588" cy="10588"/>
            </a:xfrm>
            <a:custGeom>
              <a:rect b="b" l="l" r="r" t="t"/>
              <a:pathLst>
                <a:path extrusionOk="0" h="366" w="366">
                  <a:moveTo>
                    <a:pt x="186" y="0"/>
                  </a:moveTo>
                  <a:cubicBezTo>
                    <a:pt x="185" y="0"/>
                    <a:pt x="184" y="0"/>
                    <a:pt x="183" y="0"/>
                  </a:cubicBezTo>
                  <a:cubicBezTo>
                    <a:pt x="84" y="0"/>
                    <a:pt x="1" y="81"/>
                    <a:pt x="1" y="183"/>
                  </a:cubicBezTo>
                  <a:cubicBezTo>
                    <a:pt x="1" y="282"/>
                    <a:pt x="82" y="365"/>
                    <a:pt x="183" y="365"/>
                  </a:cubicBezTo>
                  <a:cubicBezTo>
                    <a:pt x="283" y="365"/>
                    <a:pt x="366" y="285"/>
                    <a:pt x="366" y="183"/>
                  </a:cubicBezTo>
                  <a:cubicBezTo>
                    <a:pt x="366" y="82"/>
                    <a:pt x="286" y="0"/>
                    <a:pt x="18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6"/>
            <p:cNvSpPr/>
            <p:nvPr/>
          </p:nvSpPr>
          <p:spPr>
            <a:xfrm>
              <a:off x="8253903" y="2767834"/>
              <a:ext cx="10531" cy="10646"/>
            </a:xfrm>
            <a:custGeom>
              <a:rect b="b" l="l" r="r" t="t"/>
              <a:pathLst>
                <a:path extrusionOk="0" h="368" w="364">
                  <a:moveTo>
                    <a:pt x="183" y="1"/>
                  </a:moveTo>
                  <a:cubicBezTo>
                    <a:pt x="82" y="1"/>
                    <a:pt x="0" y="81"/>
                    <a:pt x="0" y="184"/>
                  </a:cubicBezTo>
                  <a:cubicBezTo>
                    <a:pt x="0" y="285"/>
                    <a:pt x="80" y="368"/>
                    <a:pt x="183" y="368"/>
                  </a:cubicBezTo>
                  <a:cubicBezTo>
                    <a:pt x="283" y="368"/>
                    <a:pt x="364" y="285"/>
                    <a:pt x="364" y="184"/>
                  </a:cubicBezTo>
                  <a:cubicBezTo>
                    <a:pt x="364" y="81"/>
                    <a:pt x="283" y="1"/>
                    <a:pt x="183"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6"/>
          <p:cNvGrpSpPr/>
          <p:nvPr/>
        </p:nvGrpSpPr>
        <p:grpSpPr>
          <a:xfrm>
            <a:off x="4387624" y="3808272"/>
            <a:ext cx="394866" cy="349590"/>
            <a:chOff x="3970990" y="1317197"/>
            <a:chExt cx="394866" cy="349590"/>
          </a:xfrm>
        </p:grpSpPr>
        <p:sp>
          <p:nvSpPr>
            <p:cNvPr id="1171" name="Google Shape;1171;p26"/>
            <p:cNvSpPr/>
            <p:nvPr/>
          </p:nvSpPr>
          <p:spPr>
            <a:xfrm>
              <a:off x="3970990" y="1331518"/>
              <a:ext cx="125556" cy="153040"/>
            </a:xfrm>
            <a:custGeom>
              <a:rect b="b" l="l" r="r" t="t"/>
              <a:pathLst>
                <a:path extrusionOk="0" h="5290" w="4340">
                  <a:moveTo>
                    <a:pt x="3104" y="0"/>
                  </a:moveTo>
                  <a:cubicBezTo>
                    <a:pt x="2753" y="0"/>
                    <a:pt x="2404" y="104"/>
                    <a:pt x="2088" y="335"/>
                  </a:cubicBezTo>
                  <a:cubicBezTo>
                    <a:pt x="1364" y="863"/>
                    <a:pt x="1155" y="1685"/>
                    <a:pt x="1035" y="2523"/>
                  </a:cubicBezTo>
                  <a:cubicBezTo>
                    <a:pt x="927" y="3289"/>
                    <a:pt x="0" y="4139"/>
                    <a:pt x="485" y="4905"/>
                  </a:cubicBezTo>
                  <a:cubicBezTo>
                    <a:pt x="666" y="5190"/>
                    <a:pt x="1042" y="5290"/>
                    <a:pt x="1419" y="5290"/>
                  </a:cubicBezTo>
                  <a:cubicBezTo>
                    <a:pt x="1696" y="5290"/>
                    <a:pt x="1974" y="5236"/>
                    <a:pt x="2178" y="5162"/>
                  </a:cubicBezTo>
                  <a:lnTo>
                    <a:pt x="4339" y="420"/>
                  </a:lnTo>
                  <a:cubicBezTo>
                    <a:pt x="3963" y="155"/>
                    <a:pt x="3532" y="0"/>
                    <a:pt x="3104"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6"/>
            <p:cNvSpPr/>
            <p:nvPr/>
          </p:nvSpPr>
          <p:spPr>
            <a:xfrm>
              <a:off x="4240299" y="1331518"/>
              <a:ext cx="125556" cy="153040"/>
            </a:xfrm>
            <a:custGeom>
              <a:rect b="b" l="l" r="r" t="t"/>
              <a:pathLst>
                <a:path extrusionOk="0" h="5290" w="4340">
                  <a:moveTo>
                    <a:pt x="1235" y="0"/>
                  </a:moveTo>
                  <a:cubicBezTo>
                    <a:pt x="807" y="0"/>
                    <a:pt x="376" y="155"/>
                    <a:pt x="0" y="420"/>
                  </a:cubicBezTo>
                  <a:lnTo>
                    <a:pt x="2162" y="5162"/>
                  </a:lnTo>
                  <a:cubicBezTo>
                    <a:pt x="2366" y="5236"/>
                    <a:pt x="2644" y="5290"/>
                    <a:pt x="2920" y="5290"/>
                  </a:cubicBezTo>
                  <a:cubicBezTo>
                    <a:pt x="3297" y="5290"/>
                    <a:pt x="3672" y="5190"/>
                    <a:pt x="3854" y="4905"/>
                  </a:cubicBezTo>
                  <a:cubicBezTo>
                    <a:pt x="4340" y="4139"/>
                    <a:pt x="3413" y="3289"/>
                    <a:pt x="3304" y="2523"/>
                  </a:cubicBezTo>
                  <a:cubicBezTo>
                    <a:pt x="3185" y="1685"/>
                    <a:pt x="2976" y="863"/>
                    <a:pt x="2251" y="335"/>
                  </a:cubicBezTo>
                  <a:cubicBezTo>
                    <a:pt x="1934" y="104"/>
                    <a:pt x="1585" y="0"/>
                    <a:pt x="1235"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6"/>
            <p:cNvSpPr/>
            <p:nvPr/>
          </p:nvSpPr>
          <p:spPr>
            <a:xfrm>
              <a:off x="4240241" y="1333340"/>
              <a:ext cx="85951" cy="151246"/>
            </a:xfrm>
            <a:custGeom>
              <a:rect b="b" l="l" r="r" t="t"/>
              <a:pathLst>
                <a:path extrusionOk="0" h="5228" w="2971">
                  <a:moveTo>
                    <a:pt x="763" y="1"/>
                  </a:moveTo>
                  <a:cubicBezTo>
                    <a:pt x="496" y="70"/>
                    <a:pt x="239" y="192"/>
                    <a:pt x="1" y="358"/>
                  </a:cubicBezTo>
                  <a:lnTo>
                    <a:pt x="2161" y="5102"/>
                  </a:lnTo>
                  <a:cubicBezTo>
                    <a:pt x="2366" y="5174"/>
                    <a:pt x="2642" y="5227"/>
                    <a:pt x="2916" y="5227"/>
                  </a:cubicBezTo>
                  <a:cubicBezTo>
                    <a:pt x="2934" y="5227"/>
                    <a:pt x="2952" y="5227"/>
                    <a:pt x="2970" y="5227"/>
                  </a:cubicBezTo>
                  <a:cubicBezTo>
                    <a:pt x="2820" y="4124"/>
                    <a:pt x="2529" y="2871"/>
                    <a:pt x="1972" y="1734"/>
                  </a:cubicBezTo>
                  <a:cubicBezTo>
                    <a:pt x="1631" y="1041"/>
                    <a:pt x="1228" y="462"/>
                    <a:pt x="763" y="1"/>
                  </a:cubicBezTo>
                  <a:close/>
                </a:path>
              </a:pathLst>
            </a:custGeom>
            <a:solidFill>
              <a:srgbClr val="F39C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a:off x="4010595" y="1333254"/>
              <a:ext cx="85951" cy="151333"/>
            </a:xfrm>
            <a:custGeom>
              <a:rect b="b" l="l" r="r" t="t"/>
              <a:pathLst>
                <a:path extrusionOk="0" h="5231" w="2971">
                  <a:moveTo>
                    <a:pt x="2207" y="1"/>
                  </a:moveTo>
                  <a:cubicBezTo>
                    <a:pt x="1743" y="465"/>
                    <a:pt x="1338" y="1044"/>
                    <a:pt x="999" y="1737"/>
                  </a:cubicBezTo>
                  <a:cubicBezTo>
                    <a:pt x="441" y="2874"/>
                    <a:pt x="150" y="4127"/>
                    <a:pt x="1" y="5230"/>
                  </a:cubicBezTo>
                  <a:cubicBezTo>
                    <a:pt x="19" y="5230"/>
                    <a:pt x="37" y="5230"/>
                    <a:pt x="55" y="5230"/>
                  </a:cubicBezTo>
                  <a:cubicBezTo>
                    <a:pt x="331" y="5230"/>
                    <a:pt x="606" y="5177"/>
                    <a:pt x="809" y="5102"/>
                  </a:cubicBezTo>
                  <a:lnTo>
                    <a:pt x="2970" y="360"/>
                  </a:lnTo>
                  <a:cubicBezTo>
                    <a:pt x="2733" y="192"/>
                    <a:pt x="2473" y="68"/>
                    <a:pt x="2207" y="1"/>
                  </a:cubicBezTo>
                  <a:close/>
                </a:path>
              </a:pathLst>
            </a:custGeom>
            <a:solidFill>
              <a:srgbClr val="F39C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6"/>
            <p:cNvSpPr/>
            <p:nvPr/>
          </p:nvSpPr>
          <p:spPr>
            <a:xfrm>
              <a:off x="4028474" y="1317197"/>
              <a:ext cx="279840" cy="349590"/>
            </a:xfrm>
            <a:custGeom>
              <a:rect b="b" l="l" r="r" t="t"/>
              <a:pathLst>
                <a:path extrusionOk="0" h="12084" w="9673">
                  <a:moveTo>
                    <a:pt x="4837" y="0"/>
                  </a:moveTo>
                  <a:cubicBezTo>
                    <a:pt x="1254" y="0"/>
                    <a:pt x="19" y="4367"/>
                    <a:pt x="19" y="7978"/>
                  </a:cubicBezTo>
                  <a:cubicBezTo>
                    <a:pt x="1" y="10377"/>
                    <a:pt x="3299" y="11650"/>
                    <a:pt x="4448" y="12022"/>
                  </a:cubicBezTo>
                  <a:cubicBezTo>
                    <a:pt x="4574" y="12063"/>
                    <a:pt x="4705" y="12084"/>
                    <a:pt x="4836" y="12084"/>
                  </a:cubicBezTo>
                  <a:cubicBezTo>
                    <a:pt x="4967" y="12084"/>
                    <a:pt x="5097" y="12063"/>
                    <a:pt x="5224" y="12022"/>
                  </a:cubicBezTo>
                  <a:cubicBezTo>
                    <a:pt x="6373" y="11652"/>
                    <a:pt x="9672" y="10377"/>
                    <a:pt x="9654" y="7978"/>
                  </a:cubicBezTo>
                  <a:cubicBezTo>
                    <a:pt x="9655" y="4367"/>
                    <a:pt x="8421" y="0"/>
                    <a:pt x="4837" y="0"/>
                  </a:cubicBezTo>
                  <a:close/>
                </a:path>
              </a:pathLst>
            </a:custGeom>
            <a:solidFill>
              <a:srgbClr val="F9E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6"/>
            <p:cNvSpPr/>
            <p:nvPr/>
          </p:nvSpPr>
          <p:spPr>
            <a:xfrm>
              <a:off x="4028850" y="1317197"/>
              <a:ext cx="150667" cy="286465"/>
            </a:xfrm>
            <a:custGeom>
              <a:rect b="b" l="l" r="r" t="t"/>
              <a:pathLst>
                <a:path extrusionOk="0" h="9902" w="5208">
                  <a:moveTo>
                    <a:pt x="4824" y="0"/>
                  </a:moveTo>
                  <a:cubicBezTo>
                    <a:pt x="1241" y="0"/>
                    <a:pt x="6" y="4367"/>
                    <a:pt x="6" y="7978"/>
                  </a:cubicBezTo>
                  <a:cubicBezTo>
                    <a:pt x="0" y="8725"/>
                    <a:pt x="318" y="9366"/>
                    <a:pt x="792" y="9902"/>
                  </a:cubicBezTo>
                  <a:cubicBezTo>
                    <a:pt x="873" y="3860"/>
                    <a:pt x="2048" y="290"/>
                    <a:pt x="5208" y="17"/>
                  </a:cubicBezTo>
                  <a:cubicBezTo>
                    <a:pt x="5084" y="6"/>
                    <a:pt x="4955" y="0"/>
                    <a:pt x="4824"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a:off x="4148388" y="1510797"/>
              <a:ext cx="39894" cy="19441"/>
            </a:xfrm>
            <a:custGeom>
              <a:rect b="b" l="l" r="r" t="t"/>
              <a:pathLst>
                <a:path extrusionOk="0" h="672" w="1379">
                  <a:moveTo>
                    <a:pt x="123" y="1"/>
                  </a:moveTo>
                  <a:cubicBezTo>
                    <a:pt x="56" y="1"/>
                    <a:pt x="1" y="58"/>
                    <a:pt x="1" y="125"/>
                  </a:cubicBezTo>
                  <a:cubicBezTo>
                    <a:pt x="1" y="426"/>
                    <a:pt x="309" y="671"/>
                    <a:pt x="691" y="671"/>
                  </a:cubicBezTo>
                  <a:cubicBezTo>
                    <a:pt x="1070" y="671"/>
                    <a:pt x="1378" y="426"/>
                    <a:pt x="1378" y="122"/>
                  </a:cubicBezTo>
                  <a:cubicBezTo>
                    <a:pt x="1378" y="56"/>
                    <a:pt x="1321" y="1"/>
                    <a:pt x="1254"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a:off x="4105022" y="1486380"/>
              <a:ext cx="11138" cy="21408"/>
            </a:xfrm>
            <a:custGeom>
              <a:rect b="b" l="l" r="r" t="t"/>
              <a:pathLst>
                <a:path extrusionOk="0" h="740" w="385">
                  <a:moveTo>
                    <a:pt x="190" y="1"/>
                  </a:moveTo>
                  <a:cubicBezTo>
                    <a:pt x="188" y="1"/>
                    <a:pt x="185" y="1"/>
                    <a:pt x="182" y="1"/>
                  </a:cubicBezTo>
                  <a:cubicBezTo>
                    <a:pt x="81" y="7"/>
                    <a:pt x="1" y="98"/>
                    <a:pt x="1" y="202"/>
                  </a:cubicBezTo>
                  <a:lnTo>
                    <a:pt x="1" y="538"/>
                  </a:lnTo>
                  <a:cubicBezTo>
                    <a:pt x="1" y="642"/>
                    <a:pt x="78" y="733"/>
                    <a:pt x="182" y="739"/>
                  </a:cubicBezTo>
                  <a:cubicBezTo>
                    <a:pt x="185" y="739"/>
                    <a:pt x="188" y="739"/>
                    <a:pt x="190" y="739"/>
                  </a:cubicBezTo>
                  <a:cubicBezTo>
                    <a:pt x="297" y="739"/>
                    <a:pt x="384" y="653"/>
                    <a:pt x="384" y="547"/>
                  </a:cubicBezTo>
                  <a:lnTo>
                    <a:pt x="384" y="193"/>
                  </a:lnTo>
                  <a:cubicBezTo>
                    <a:pt x="384" y="87"/>
                    <a:pt x="297" y="1"/>
                    <a:pt x="190"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6"/>
            <p:cNvSpPr/>
            <p:nvPr/>
          </p:nvSpPr>
          <p:spPr>
            <a:xfrm>
              <a:off x="4220424" y="1486380"/>
              <a:ext cx="11109" cy="21408"/>
            </a:xfrm>
            <a:custGeom>
              <a:rect b="b" l="l" r="r" t="t"/>
              <a:pathLst>
                <a:path extrusionOk="0" h="740" w="384">
                  <a:moveTo>
                    <a:pt x="191" y="1"/>
                  </a:moveTo>
                  <a:cubicBezTo>
                    <a:pt x="85" y="1"/>
                    <a:pt x="0" y="88"/>
                    <a:pt x="0" y="193"/>
                  </a:cubicBezTo>
                  <a:lnTo>
                    <a:pt x="0" y="538"/>
                  </a:lnTo>
                  <a:cubicBezTo>
                    <a:pt x="0" y="642"/>
                    <a:pt x="77" y="733"/>
                    <a:pt x="181" y="739"/>
                  </a:cubicBezTo>
                  <a:cubicBezTo>
                    <a:pt x="184" y="739"/>
                    <a:pt x="187" y="739"/>
                    <a:pt x="189" y="739"/>
                  </a:cubicBezTo>
                  <a:cubicBezTo>
                    <a:pt x="296" y="739"/>
                    <a:pt x="384" y="653"/>
                    <a:pt x="384" y="547"/>
                  </a:cubicBezTo>
                  <a:lnTo>
                    <a:pt x="384" y="202"/>
                  </a:lnTo>
                  <a:cubicBezTo>
                    <a:pt x="384" y="98"/>
                    <a:pt x="307" y="7"/>
                    <a:pt x="204" y="1"/>
                  </a:cubicBezTo>
                  <a:cubicBezTo>
                    <a:pt x="200" y="1"/>
                    <a:pt x="195" y="1"/>
                    <a:pt x="191"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6"/>
            <p:cNvSpPr/>
            <p:nvPr/>
          </p:nvSpPr>
          <p:spPr>
            <a:xfrm>
              <a:off x="4088272" y="1513603"/>
              <a:ext cx="25314" cy="11109"/>
            </a:xfrm>
            <a:custGeom>
              <a:rect b="b" l="l" r="r" t="t"/>
              <a:pathLst>
                <a:path extrusionOk="0" h="384" w="875">
                  <a:moveTo>
                    <a:pt x="204" y="0"/>
                  </a:moveTo>
                  <a:cubicBezTo>
                    <a:pt x="101" y="0"/>
                    <a:pt x="11" y="77"/>
                    <a:pt x="5" y="181"/>
                  </a:cubicBezTo>
                  <a:cubicBezTo>
                    <a:pt x="0" y="292"/>
                    <a:pt x="88" y="384"/>
                    <a:pt x="196" y="384"/>
                  </a:cubicBezTo>
                  <a:lnTo>
                    <a:pt x="667" y="384"/>
                  </a:lnTo>
                  <a:cubicBezTo>
                    <a:pt x="770" y="384"/>
                    <a:pt x="859" y="307"/>
                    <a:pt x="867" y="203"/>
                  </a:cubicBezTo>
                  <a:cubicBezTo>
                    <a:pt x="874" y="92"/>
                    <a:pt x="786" y="0"/>
                    <a:pt x="675"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4223288" y="1513603"/>
              <a:ext cx="25285" cy="11109"/>
            </a:xfrm>
            <a:custGeom>
              <a:rect b="b" l="l" r="r" t="t"/>
              <a:pathLst>
                <a:path extrusionOk="0" h="384" w="874">
                  <a:moveTo>
                    <a:pt x="206" y="0"/>
                  </a:moveTo>
                  <a:cubicBezTo>
                    <a:pt x="104" y="0"/>
                    <a:pt x="13" y="77"/>
                    <a:pt x="7" y="181"/>
                  </a:cubicBezTo>
                  <a:cubicBezTo>
                    <a:pt x="1" y="292"/>
                    <a:pt x="90" y="384"/>
                    <a:pt x="199" y="384"/>
                  </a:cubicBezTo>
                  <a:lnTo>
                    <a:pt x="668" y="384"/>
                  </a:lnTo>
                  <a:cubicBezTo>
                    <a:pt x="772" y="384"/>
                    <a:pt x="863" y="307"/>
                    <a:pt x="868" y="203"/>
                  </a:cubicBezTo>
                  <a:cubicBezTo>
                    <a:pt x="874" y="92"/>
                    <a:pt x="786" y="0"/>
                    <a:pt x="676"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6"/>
            <p:cNvSpPr/>
            <p:nvPr/>
          </p:nvSpPr>
          <p:spPr>
            <a:xfrm>
              <a:off x="4137511" y="1541868"/>
              <a:ext cx="61708" cy="16750"/>
            </a:xfrm>
            <a:custGeom>
              <a:rect b="b" l="l" r="r" t="t"/>
              <a:pathLst>
                <a:path extrusionOk="0" h="579" w="2133">
                  <a:moveTo>
                    <a:pt x="1061" y="0"/>
                  </a:moveTo>
                  <a:cubicBezTo>
                    <a:pt x="1060" y="0"/>
                    <a:pt x="1058" y="0"/>
                    <a:pt x="1056" y="1"/>
                  </a:cubicBezTo>
                  <a:cubicBezTo>
                    <a:pt x="1006" y="4"/>
                    <a:pt x="953" y="28"/>
                    <a:pt x="918" y="68"/>
                  </a:cubicBezTo>
                  <a:cubicBezTo>
                    <a:pt x="852" y="145"/>
                    <a:pt x="752" y="189"/>
                    <a:pt x="642" y="189"/>
                  </a:cubicBezTo>
                  <a:cubicBezTo>
                    <a:pt x="533" y="189"/>
                    <a:pt x="433" y="145"/>
                    <a:pt x="366" y="68"/>
                  </a:cubicBezTo>
                  <a:cubicBezTo>
                    <a:pt x="327" y="24"/>
                    <a:pt x="273" y="2"/>
                    <a:pt x="219" y="2"/>
                  </a:cubicBezTo>
                  <a:cubicBezTo>
                    <a:pt x="173" y="2"/>
                    <a:pt x="127" y="18"/>
                    <a:pt x="90" y="50"/>
                  </a:cubicBezTo>
                  <a:cubicBezTo>
                    <a:pt x="10" y="120"/>
                    <a:pt x="1" y="244"/>
                    <a:pt x="71" y="326"/>
                  </a:cubicBezTo>
                  <a:cubicBezTo>
                    <a:pt x="212" y="487"/>
                    <a:pt x="420" y="579"/>
                    <a:pt x="640" y="579"/>
                  </a:cubicBezTo>
                  <a:cubicBezTo>
                    <a:pt x="794" y="579"/>
                    <a:pt x="941" y="534"/>
                    <a:pt x="1064" y="453"/>
                  </a:cubicBezTo>
                  <a:cubicBezTo>
                    <a:pt x="1187" y="534"/>
                    <a:pt x="1335" y="579"/>
                    <a:pt x="1489" y="579"/>
                  </a:cubicBezTo>
                  <a:cubicBezTo>
                    <a:pt x="1708" y="579"/>
                    <a:pt x="1918" y="487"/>
                    <a:pt x="2058" y="326"/>
                  </a:cubicBezTo>
                  <a:cubicBezTo>
                    <a:pt x="2133" y="244"/>
                    <a:pt x="2125" y="120"/>
                    <a:pt x="2042" y="50"/>
                  </a:cubicBezTo>
                  <a:cubicBezTo>
                    <a:pt x="2005" y="17"/>
                    <a:pt x="1959" y="1"/>
                    <a:pt x="1912" y="1"/>
                  </a:cubicBezTo>
                  <a:cubicBezTo>
                    <a:pt x="1858" y="1"/>
                    <a:pt x="1804" y="23"/>
                    <a:pt x="1766" y="68"/>
                  </a:cubicBezTo>
                  <a:cubicBezTo>
                    <a:pt x="1699" y="145"/>
                    <a:pt x="1599" y="189"/>
                    <a:pt x="1490" y="189"/>
                  </a:cubicBezTo>
                  <a:cubicBezTo>
                    <a:pt x="1383" y="189"/>
                    <a:pt x="1282" y="145"/>
                    <a:pt x="1214" y="68"/>
                  </a:cubicBezTo>
                  <a:cubicBezTo>
                    <a:pt x="1177" y="25"/>
                    <a:pt x="1119" y="0"/>
                    <a:pt x="106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26"/>
          <p:cNvGrpSpPr/>
          <p:nvPr/>
        </p:nvGrpSpPr>
        <p:grpSpPr>
          <a:xfrm>
            <a:off x="6296100" y="1799221"/>
            <a:ext cx="2369125" cy="1327072"/>
            <a:chOff x="6296100" y="1864950"/>
            <a:chExt cx="2369125" cy="1261475"/>
          </a:xfrm>
        </p:grpSpPr>
        <p:sp>
          <p:nvSpPr>
            <p:cNvPr id="1184" name="Google Shape;1184;p26"/>
            <p:cNvSpPr txBox="1"/>
            <p:nvPr/>
          </p:nvSpPr>
          <p:spPr>
            <a:xfrm flipH="1">
              <a:off x="6296125" y="2776925"/>
              <a:ext cx="2369100" cy="349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000">
                  <a:solidFill>
                    <a:schemeClr val="hlink"/>
                  </a:solidFill>
                </a:rPr>
                <a:t>Refines the scaling of all dimensions of the neural network like width, depth, and image resolution against the current CNNs to improve the overall performance</a:t>
              </a:r>
              <a:endParaRPr sz="1000">
                <a:solidFill>
                  <a:schemeClr val="hlink"/>
                </a:solidFill>
              </a:endParaRPr>
            </a:p>
            <a:p>
              <a:pPr indent="0" lvl="0" marL="0" rtl="0" algn="l">
                <a:lnSpc>
                  <a:spcPct val="115000"/>
                </a:lnSpc>
                <a:spcBef>
                  <a:spcPts val="1200"/>
                </a:spcBef>
                <a:spcAft>
                  <a:spcPts val="0"/>
                </a:spcAft>
                <a:buClr>
                  <a:schemeClr val="hlink"/>
                </a:buClr>
                <a:buSzPts val="1100"/>
                <a:buFont typeface="Arial"/>
                <a:buNone/>
              </a:pPr>
              <a:r>
                <a:t/>
              </a:r>
              <a:endParaRPr sz="1000">
                <a:solidFill>
                  <a:schemeClr val="hlink"/>
                </a:solidFill>
              </a:endParaRPr>
            </a:p>
            <a:p>
              <a:pPr indent="0" lvl="0" marL="0" rtl="0" algn="l">
                <a:spcBef>
                  <a:spcPts val="1200"/>
                </a:spcBef>
                <a:spcAft>
                  <a:spcPts val="0"/>
                </a:spcAft>
                <a:buNone/>
              </a:pPr>
              <a:r>
                <a:t/>
              </a:r>
              <a:endParaRPr sz="1200">
                <a:solidFill>
                  <a:srgbClr val="191919"/>
                </a:solidFill>
                <a:latin typeface="Roboto"/>
                <a:ea typeface="Roboto"/>
                <a:cs typeface="Roboto"/>
                <a:sym typeface="Roboto"/>
              </a:endParaRPr>
            </a:p>
          </p:txBody>
        </p:sp>
        <p:sp>
          <p:nvSpPr>
            <p:cNvPr id="1185" name="Google Shape;1185;p26"/>
            <p:cNvSpPr txBox="1"/>
            <p:nvPr/>
          </p:nvSpPr>
          <p:spPr>
            <a:xfrm flipH="1">
              <a:off x="6296100" y="1864950"/>
              <a:ext cx="2335200" cy="977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b="1" lang="en" sz="1600">
                  <a:solidFill>
                    <a:schemeClr val="hlink"/>
                  </a:solidFill>
                </a:rPr>
                <a:t>Efficient Net B0</a:t>
              </a:r>
              <a:endParaRPr b="1" sz="1600">
                <a:solidFill>
                  <a:schemeClr val="hlink"/>
                </a:solidFill>
              </a:endParaRPr>
            </a:p>
            <a:p>
              <a:pPr indent="0" lvl="0" marL="0" marR="0" rtl="0" algn="r">
                <a:lnSpc>
                  <a:spcPct val="100000"/>
                </a:lnSpc>
                <a:spcBef>
                  <a:spcPts val="0"/>
                </a:spcBef>
                <a:spcAft>
                  <a:spcPts val="0"/>
                </a:spcAft>
                <a:buNone/>
              </a:pPr>
              <a:r>
                <a:rPr b="1" lang="en" sz="1200">
                  <a:solidFill>
                    <a:schemeClr val="hlink"/>
                  </a:solidFill>
                </a:rPr>
                <a:t>After image</a:t>
              </a:r>
              <a:r>
                <a:rPr b="1" lang="en" sz="1600">
                  <a:solidFill>
                    <a:schemeClr val="hlink"/>
                  </a:solidFill>
                </a:rPr>
                <a:t> </a:t>
              </a:r>
              <a:r>
                <a:rPr b="1" lang="en" sz="1200">
                  <a:solidFill>
                    <a:schemeClr val="hlink"/>
                  </a:solidFill>
                </a:rPr>
                <a:t>preprocessing</a:t>
              </a:r>
              <a:endParaRPr b="1" sz="1600">
                <a:solidFill>
                  <a:schemeClr val="hlink"/>
                </a:solidFill>
              </a:endParaRPr>
            </a:p>
            <a:p>
              <a:pPr indent="0" lvl="0" marL="0" marR="0" rtl="0" algn="r">
                <a:lnSpc>
                  <a:spcPct val="100000"/>
                </a:lnSpc>
                <a:spcBef>
                  <a:spcPts val="0"/>
                </a:spcBef>
                <a:spcAft>
                  <a:spcPts val="0"/>
                </a:spcAft>
                <a:buNone/>
              </a:pPr>
              <a:r>
                <a:rPr b="1" lang="en" sz="1600">
                  <a:solidFill>
                    <a:schemeClr val="hlink"/>
                  </a:solidFill>
                </a:rPr>
                <a:t>Test Acc 99.94%, </a:t>
              </a:r>
              <a:endParaRPr b="1" sz="1600">
                <a:solidFill>
                  <a:schemeClr val="hlink"/>
                </a:solidFill>
              </a:endParaRPr>
            </a:p>
            <a:p>
              <a:pPr indent="0" lvl="0" marL="0" marR="0" rtl="0" algn="r">
                <a:lnSpc>
                  <a:spcPct val="100000"/>
                </a:lnSpc>
                <a:spcBef>
                  <a:spcPts val="0"/>
                </a:spcBef>
                <a:spcAft>
                  <a:spcPts val="0"/>
                </a:spcAft>
                <a:buNone/>
              </a:pPr>
              <a:r>
                <a:rPr b="1" lang="en" sz="1600">
                  <a:solidFill>
                    <a:schemeClr val="hlink"/>
                  </a:solidFill>
                </a:rPr>
                <a:t>Validate Acc 79.49%</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grpSp>
      <p:sp>
        <p:nvSpPr>
          <p:cNvPr id="1186" name="Google Shape;1186;p26"/>
          <p:cNvSpPr/>
          <p:nvPr/>
        </p:nvSpPr>
        <p:spPr>
          <a:xfrm flipH="1" rot="-10090125">
            <a:off x="3435562" y="2946504"/>
            <a:ext cx="601376" cy="616195"/>
          </a:xfrm>
          <a:prstGeom prst="bentArrow">
            <a:avLst>
              <a:gd fmla="val 29425" name="adj1"/>
              <a:gd fmla="val 28047" name="adj2"/>
              <a:gd fmla="val 40490" name="adj3"/>
              <a:gd fmla="val 38645" name="adj4"/>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rot="2698689">
            <a:off x="4352546" y="1313342"/>
            <a:ext cx="556422" cy="561726"/>
          </a:xfrm>
          <a:prstGeom prst="bentArrow">
            <a:avLst>
              <a:gd fmla="val 28118" name="adj1"/>
              <a:gd fmla="val 24053" name="adj2"/>
              <a:gd fmla="val 46875" name="adj3"/>
              <a:gd fmla="val 38645" name="adj4"/>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pic>
        <p:nvPicPr>
          <p:cNvPr id="1192" name="Google Shape;1192;p27"/>
          <p:cNvPicPr preferRelativeResize="0"/>
          <p:nvPr/>
        </p:nvPicPr>
        <p:blipFill>
          <a:blip r:embed="rId3">
            <a:alphaModFix/>
          </a:blip>
          <a:stretch>
            <a:fillRect/>
          </a:stretch>
        </p:blipFill>
        <p:spPr>
          <a:xfrm>
            <a:off x="4554916" y="1059125"/>
            <a:ext cx="4333109" cy="2374850"/>
          </a:xfrm>
          <a:prstGeom prst="rect">
            <a:avLst/>
          </a:prstGeom>
          <a:noFill/>
          <a:ln>
            <a:noFill/>
          </a:ln>
        </p:spPr>
      </p:pic>
      <p:sp>
        <p:nvSpPr>
          <p:cNvPr id="1193" name="Google Shape;1193;p27"/>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Conclusion &amp; Result</a:t>
            </a:r>
            <a:endParaRPr/>
          </a:p>
        </p:txBody>
      </p:sp>
      <p:grpSp>
        <p:nvGrpSpPr>
          <p:cNvPr id="1194" name="Google Shape;1194;p27"/>
          <p:cNvGrpSpPr/>
          <p:nvPr/>
        </p:nvGrpSpPr>
        <p:grpSpPr>
          <a:xfrm>
            <a:off x="3038787" y="3527789"/>
            <a:ext cx="2511045" cy="1420145"/>
            <a:chOff x="8172825" y="36473150"/>
            <a:chExt cx="18823425" cy="11944025"/>
          </a:xfrm>
        </p:grpSpPr>
        <p:sp>
          <p:nvSpPr>
            <p:cNvPr id="1195" name="Google Shape;1195;p27"/>
            <p:cNvSpPr/>
            <p:nvPr/>
          </p:nvSpPr>
          <p:spPr>
            <a:xfrm>
              <a:off x="8172825" y="40703225"/>
              <a:ext cx="2963850" cy="3828100"/>
            </a:xfrm>
            <a:custGeom>
              <a:rect b="b" l="l" r="r" t="t"/>
              <a:pathLst>
                <a:path extrusionOk="0" h="153124" w="118554">
                  <a:moveTo>
                    <a:pt x="35483" y="1"/>
                  </a:moveTo>
                  <a:cubicBezTo>
                    <a:pt x="33568" y="1"/>
                    <a:pt x="31660" y="1395"/>
                    <a:pt x="30967" y="4357"/>
                  </a:cubicBezTo>
                  <a:cubicBezTo>
                    <a:pt x="0" y="136155"/>
                    <a:pt x="97609" y="153124"/>
                    <a:pt x="97609" y="153124"/>
                  </a:cubicBezTo>
                  <a:lnTo>
                    <a:pt x="118554" y="140612"/>
                  </a:lnTo>
                  <a:cubicBezTo>
                    <a:pt x="118554" y="140612"/>
                    <a:pt x="46263" y="109017"/>
                    <a:pt x="40320" y="5759"/>
                  </a:cubicBezTo>
                  <a:cubicBezTo>
                    <a:pt x="40103" y="2022"/>
                    <a:pt x="37788" y="1"/>
                    <a:pt x="354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7"/>
            <p:cNvSpPr/>
            <p:nvPr/>
          </p:nvSpPr>
          <p:spPr>
            <a:xfrm>
              <a:off x="8789025" y="40703225"/>
              <a:ext cx="610475" cy="1446275"/>
            </a:xfrm>
            <a:custGeom>
              <a:rect b="b" l="l" r="r" t="t"/>
              <a:pathLst>
                <a:path extrusionOk="0" h="57851" w="24419">
                  <a:moveTo>
                    <a:pt x="10835" y="1"/>
                  </a:moveTo>
                  <a:cubicBezTo>
                    <a:pt x="8920" y="1"/>
                    <a:pt x="7012" y="1395"/>
                    <a:pt x="6319" y="4357"/>
                  </a:cubicBezTo>
                  <a:cubicBezTo>
                    <a:pt x="1779" y="23670"/>
                    <a:pt x="0" y="40492"/>
                    <a:pt x="293" y="55181"/>
                  </a:cubicBezTo>
                  <a:cubicBezTo>
                    <a:pt x="4320" y="56850"/>
                    <a:pt x="8412" y="57850"/>
                    <a:pt x="12354" y="57850"/>
                  </a:cubicBezTo>
                  <a:cubicBezTo>
                    <a:pt x="15129" y="57850"/>
                    <a:pt x="17830" y="57354"/>
                    <a:pt x="20380" y="56248"/>
                  </a:cubicBezTo>
                  <a:cubicBezTo>
                    <a:pt x="21740" y="55683"/>
                    <a:pt x="23079" y="55076"/>
                    <a:pt x="24418" y="54427"/>
                  </a:cubicBezTo>
                  <a:cubicBezTo>
                    <a:pt x="19920" y="40325"/>
                    <a:pt x="16718" y="24193"/>
                    <a:pt x="15672" y="5759"/>
                  </a:cubicBezTo>
                  <a:cubicBezTo>
                    <a:pt x="15455" y="2022"/>
                    <a:pt x="13140" y="1"/>
                    <a:pt x="108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7"/>
            <p:cNvSpPr/>
            <p:nvPr/>
          </p:nvSpPr>
          <p:spPr>
            <a:xfrm>
              <a:off x="14957825" y="45147525"/>
              <a:ext cx="1008025" cy="2994525"/>
            </a:xfrm>
            <a:custGeom>
              <a:rect b="b" l="l" r="r" t="t"/>
              <a:pathLst>
                <a:path extrusionOk="0" h="119781" w="40321">
                  <a:moveTo>
                    <a:pt x="1570" y="0"/>
                  </a:moveTo>
                  <a:lnTo>
                    <a:pt x="1" y="114682"/>
                  </a:lnTo>
                  <a:cubicBezTo>
                    <a:pt x="1" y="114682"/>
                    <a:pt x="4462" y="119781"/>
                    <a:pt x="14140" y="119781"/>
                  </a:cubicBezTo>
                  <a:cubicBezTo>
                    <a:pt x="16862" y="119781"/>
                    <a:pt x="19996" y="119377"/>
                    <a:pt x="23561" y="118344"/>
                  </a:cubicBezTo>
                  <a:cubicBezTo>
                    <a:pt x="39076" y="113845"/>
                    <a:pt x="30671" y="98342"/>
                    <a:pt x="19853" y="98342"/>
                  </a:cubicBezTo>
                  <a:cubicBezTo>
                    <a:pt x="19350" y="98342"/>
                    <a:pt x="18841" y="98376"/>
                    <a:pt x="18330" y="98446"/>
                  </a:cubicBezTo>
                  <a:cubicBezTo>
                    <a:pt x="23038" y="64382"/>
                    <a:pt x="40320" y="1569"/>
                    <a:pt x="40320" y="1569"/>
                  </a:cubicBez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7"/>
            <p:cNvSpPr/>
            <p:nvPr/>
          </p:nvSpPr>
          <p:spPr>
            <a:xfrm>
              <a:off x="11960000" y="45147525"/>
              <a:ext cx="1252050" cy="2994525"/>
            </a:xfrm>
            <a:custGeom>
              <a:rect b="b" l="l" r="r" t="t"/>
              <a:pathLst>
                <a:path extrusionOk="0" h="119781" w="50082">
                  <a:moveTo>
                    <a:pt x="0" y="0"/>
                  </a:moveTo>
                  <a:lnTo>
                    <a:pt x="11006" y="114682"/>
                  </a:lnTo>
                  <a:cubicBezTo>
                    <a:pt x="11006" y="114682"/>
                    <a:pt x="15467" y="119781"/>
                    <a:pt x="25145" y="119781"/>
                  </a:cubicBezTo>
                  <a:cubicBezTo>
                    <a:pt x="27867" y="119781"/>
                    <a:pt x="31002" y="119377"/>
                    <a:pt x="34566" y="118344"/>
                  </a:cubicBezTo>
                  <a:cubicBezTo>
                    <a:pt x="50081" y="113845"/>
                    <a:pt x="41677" y="98342"/>
                    <a:pt x="30858" y="98342"/>
                  </a:cubicBezTo>
                  <a:cubicBezTo>
                    <a:pt x="30355" y="98342"/>
                    <a:pt x="29847" y="98376"/>
                    <a:pt x="29335" y="98446"/>
                  </a:cubicBezTo>
                  <a:cubicBezTo>
                    <a:pt x="34043" y="64382"/>
                    <a:pt x="41617" y="1569"/>
                    <a:pt x="41617" y="1569"/>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7"/>
            <p:cNvSpPr/>
            <p:nvPr/>
          </p:nvSpPr>
          <p:spPr>
            <a:xfrm>
              <a:off x="10377525" y="42973025"/>
              <a:ext cx="6504250" cy="3243300"/>
            </a:xfrm>
            <a:custGeom>
              <a:rect b="b" l="l" r="r" t="t"/>
              <a:pathLst>
                <a:path extrusionOk="0" h="129732" w="260170">
                  <a:moveTo>
                    <a:pt x="136574" y="1"/>
                  </a:moveTo>
                  <a:cubicBezTo>
                    <a:pt x="131632" y="17557"/>
                    <a:pt x="123974" y="24666"/>
                    <a:pt x="89064" y="24666"/>
                  </a:cubicBezTo>
                  <a:cubicBezTo>
                    <a:pt x="83327" y="24666"/>
                    <a:pt x="76853" y="24474"/>
                    <a:pt x="69535" y="24105"/>
                  </a:cubicBezTo>
                  <a:cubicBezTo>
                    <a:pt x="66537" y="23953"/>
                    <a:pt x="63654" y="23879"/>
                    <a:pt x="60881" y="23879"/>
                  </a:cubicBezTo>
                  <a:cubicBezTo>
                    <a:pt x="15712" y="23879"/>
                    <a:pt x="1" y="43576"/>
                    <a:pt x="1972" y="70701"/>
                  </a:cubicBezTo>
                  <a:cubicBezTo>
                    <a:pt x="2656" y="121013"/>
                    <a:pt x="38447" y="129732"/>
                    <a:pt x="87427" y="129732"/>
                  </a:cubicBezTo>
                  <a:cubicBezTo>
                    <a:pt x="113408" y="129732"/>
                    <a:pt x="143100" y="127279"/>
                    <a:pt x="173232" y="127279"/>
                  </a:cubicBezTo>
                  <a:cubicBezTo>
                    <a:pt x="260170" y="127279"/>
                    <a:pt x="229810" y="13643"/>
                    <a:pt x="229810" y="13643"/>
                  </a:cubicBezTo>
                  <a:lnTo>
                    <a:pt x="136574" y="1"/>
                  </a:lnTo>
                  <a:close/>
                </a:path>
              </a:pathLst>
            </a:custGeom>
            <a:solidFill>
              <a:srgbClr val="BAA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7"/>
            <p:cNvSpPr/>
            <p:nvPr/>
          </p:nvSpPr>
          <p:spPr>
            <a:xfrm>
              <a:off x="11105275" y="44559825"/>
              <a:ext cx="5140425" cy="1656825"/>
            </a:xfrm>
            <a:custGeom>
              <a:rect b="b" l="l" r="r" t="t"/>
              <a:pathLst>
                <a:path extrusionOk="0" h="66273" w="205617">
                  <a:moveTo>
                    <a:pt x="202754" y="1"/>
                  </a:moveTo>
                  <a:cubicBezTo>
                    <a:pt x="195890" y="1"/>
                    <a:pt x="189597" y="2033"/>
                    <a:pt x="186618" y="6539"/>
                  </a:cubicBezTo>
                  <a:cubicBezTo>
                    <a:pt x="173018" y="17419"/>
                    <a:pt x="173018" y="44641"/>
                    <a:pt x="156655" y="47361"/>
                  </a:cubicBezTo>
                  <a:cubicBezTo>
                    <a:pt x="112913" y="54651"/>
                    <a:pt x="69944" y="57241"/>
                    <a:pt x="26907" y="57241"/>
                  </a:cubicBezTo>
                  <a:cubicBezTo>
                    <a:pt x="17943" y="57241"/>
                    <a:pt x="8977" y="57129"/>
                    <a:pt x="0" y="56923"/>
                  </a:cubicBezTo>
                  <a:lnTo>
                    <a:pt x="0" y="56923"/>
                  </a:lnTo>
                  <a:cubicBezTo>
                    <a:pt x="14961" y="64320"/>
                    <a:pt x="35212" y="66272"/>
                    <a:pt x="58420" y="66272"/>
                  </a:cubicBezTo>
                  <a:cubicBezTo>
                    <a:pt x="84387" y="66272"/>
                    <a:pt x="114057" y="63828"/>
                    <a:pt x="144164" y="63828"/>
                  </a:cubicBezTo>
                  <a:cubicBezTo>
                    <a:pt x="191137" y="63828"/>
                    <a:pt x="203838" y="30643"/>
                    <a:pt x="205617" y="115"/>
                  </a:cubicBezTo>
                  <a:cubicBezTo>
                    <a:pt x="204656" y="39"/>
                    <a:pt x="203700" y="1"/>
                    <a:pt x="2027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7"/>
            <p:cNvSpPr/>
            <p:nvPr/>
          </p:nvSpPr>
          <p:spPr>
            <a:xfrm>
              <a:off x="10378575" y="42973025"/>
              <a:ext cx="5905300" cy="3017550"/>
            </a:xfrm>
            <a:custGeom>
              <a:rect b="b" l="l" r="r" t="t"/>
              <a:pathLst>
                <a:path extrusionOk="0" h="120702" w="236212">
                  <a:moveTo>
                    <a:pt x="136553" y="1"/>
                  </a:moveTo>
                  <a:cubicBezTo>
                    <a:pt x="131611" y="17557"/>
                    <a:pt x="123953" y="24666"/>
                    <a:pt x="89043" y="24666"/>
                  </a:cubicBezTo>
                  <a:cubicBezTo>
                    <a:pt x="83306" y="24666"/>
                    <a:pt x="76832" y="24474"/>
                    <a:pt x="69514" y="24105"/>
                  </a:cubicBezTo>
                  <a:cubicBezTo>
                    <a:pt x="66516" y="23953"/>
                    <a:pt x="63633" y="23879"/>
                    <a:pt x="60860" y="23879"/>
                  </a:cubicBezTo>
                  <a:cubicBezTo>
                    <a:pt x="15693" y="23879"/>
                    <a:pt x="1" y="43576"/>
                    <a:pt x="1972" y="70701"/>
                  </a:cubicBezTo>
                  <a:cubicBezTo>
                    <a:pt x="2328" y="97212"/>
                    <a:pt x="12434" y="112172"/>
                    <a:pt x="29068" y="120374"/>
                  </a:cubicBezTo>
                  <a:cubicBezTo>
                    <a:pt x="38136" y="120586"/>
                    <a:pt x="47195" y="120701"/>
                    <a:pt x="56252" y="120701"/>
                  </a:cubicBezTo>
                  <a:cubicBezTo>
                    <a:pt x="99173" y="120701"/>
                    <a:pt x="142063" y="118107"/>
                    <a:pt x="185723" y="110833"/>
                  </a:cubicBezTo>
                  <a:cubicBezTo>
                    <a:pt x="202044" y="108113"/>
                    <a:pt x="202044" y="80891"/>
                    <a:pt x="215686" y="70011"/>
                  </a:cubicBezTo>
                  <a:cubicBezTo>
                    <a:pt x="218668" y="65520"/>
                    <a:pt x="224985" y="63474"/>
                    <a:pt x="231846" y="63474"/>
                  </a:cubicBezTo>
                  <a:cubicBezTo>
                    <a:pt x="232785" y="63474"/>
                    <a:pt x="233733" y="63512"/>
                    <a:pt x="234685" y="63587"/>
                  </a:cubicBezTo>
                  <a:cubicBezTo>
                    <a:pt x="236212" y="37642"/>
                    <a:pt x="229768" y="13643"/>
                    <a:pt x="229768" y="13643"/>
                  </a:cubicBezTo>
                  <a:lnTo>
                    <a:pt x="1365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7"/>
            <p:cNvSpPr/>
            <p:nvPr/>
          </p:nvSpPr>
          <p:spPr>
            <a:xfrm>
              <a:off x="10956175" y="43559925"/>
              <a:ext cx="2220550" cy="1465200"/>
            </a:xfrm>
            <a:custGeom>
              <a:rect b="b" l="l" r="r" t="t"/>
              <a:pathLst>
                <a:path extrusionOk="0" h="58608" w="88822">
                  <a:moveTo>
                    <a:pt x="86332" y="1"/>
                  </a:moveTo>
                  <a:cubicBezTo>
                    <a:pt x="80841" y="824"/>
                    <a:pt x="74161" y="1214"/>
                    <a:pt x="65990" y="1214"/>
                  </a:cubicBezTo>
                  <a:cubicBezTo>
                    <a:pt x="60242" y="1214"/>
                    <a:pt x="53757" y="1021"/>
                    <a:pt x="46430" y="650"/>
                  </a:cubicBezTo>
                  <a:cubicBezTo>
                    <a:pt x="43420" y="496"/>
                    <a:pt x="40524" y="421"/>
                    <a:pt x="37740" y="421"/>
                  </a:cubicBezTo>
                  <a:cubicBezTo>
                    <a:pt x="21916" y="421"/>
                    <a:pt x="9721" y="2851"/>
                    <a:pt x="629" y="7157"/>
                  </a:cubicBezTo>
                  <a:cubicBezTo>
                    <a:pt x="231" y="9542"/>
                    <a:pt x="1" y="12011"/>
                    <a:pt x="1" y="14522"/>
                  </a:cubicBezTo>
                  <a:cubicBezTo>
                    <a:pt x="1" y="38856"/>
                    <a:pt x="19878" y="58608"/>
                    <a:pt x="44401" y="58608"/>
                  </a:cubicBezTo>
                  <a:cubicBezTo>
                    <a:pt x="68944" y="58608"/>
                    <a:pt x="88822" y="38856"/>
                    <a:pt x="88822" y="14522"/>
                  </a:cubicBezTo>
                  <a:cubicBezTo>
                    <a:pt x="88822" y="9417"/>
                    <a:pt x="87922" y="4541"/>
                    <a:pt x="863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7"/>
            <p:cNvSpPr/>
            <p:nvPr/>
          </p:nvSpPr>
          <p:spPr>
            <a:xfrm>
              <a:off x="13415750" y="43093075"/>
              <a:ext cx="2881225" cy="1014025"/>
            </a:xfrm>
            <a:custGeom>
              <a:rect b="b" l="l" r="r" t="t"/>
              <a:pathLst>
                <a:path extrusionOk="0" h="40561" w="115249">
                  <a:moveTo>
                    <a:pt x="99447" y="1"/>
                  </a:moveTo>
                  <a:cubicBezTo>
                    <a:pt x="89885" y="1"/>
                    <a:pt x="76536" y="1915"/>
                    <a:pt x="60951" y="1915"/>
                  </a:cubicBezTo>
                  <a:cubicBezTo>
                    <a:pt x="45347" y="1915"/>
                    <a:pt x="30409" y="8"/>
                    <a:pt x="19227" y="8"/>
                  </a:cubicBezTo>
                  <a:cubicBezTo>
                    <a:pt x="7575" y="8"/>
                    <a:pt x="1" y="2079"/>
                    <a:pt x="1" y="10536"/>
                  </a:cubicBezTo>
                  <a:cubicBezTo>
                    <a:pt x="1" y="27107"/>
                    <a:pt x="25800" y="40561"/>
                    <a:pt x="57624" y="40561"/>
                  </a:cubicBezTo>
                  <a:cubicBezTo>
                    <a:pt x="89428" y="40561"/>
                    <a:pt x="115248" y="27128"/>
                    <a:pt x="115248" y="10536"/>
                  </a:cubicBezTo>
                  <a:cubicBezTo>
                    <a:pt x="115248" y="2074"/>
                    <a:pt x="109398" y="1"/>
                    <a:pt x="99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7"/>
            <p:cNvSpPr/>
            <p:nvPr/>
          </p:nvSpPr>
          <p:spPr>
            <a:xfrm>
              <a:off x="13360300" y="45422125"/>
              <a:ext cx="1252575" cy="2994550"/>
            </a:xfrm>
            <a:custGeom>
              <a:rect b="b" l="l" r="r" t="t"/>
              <a:pathLst>
                <a:path extrusionOk="0" h="119782" w="50103">
                  <a:moveTo>
                    <a:pt x="1" y="1"/>
                  </a:moveTo>
                  <a:lnTo>
                    <a:pt x="11007" y="114683"/>
                  </a:lnTo>
                  <a:cubicBezTo>
                    <a:pt x="11007" y="114683"/>
                    <a:pt x="15468" y="119782"/>
                    <a:pt x="25156" y="119782"/>
                  </a:cubicBezTo>
                  <a:cubicBezTo>
                    <a:pt x="27881" y="119782"/>
                    <a:pt x="31019" y="119378"/>
                    <a:pt x="34588" y="118345"/>
                  </a:cubicBezTo>
                  <a:cubicBezTo>
                    <a:pt x="50103" y="113846"/>
                    <a:pt x="41698" y="98343"/>
                    <a:pt x="30880" y="98343"/>
                  </a:cubicBezTo>
                  <a:cubicBezTo>
                    <a:pt x="30377" y="98343"/>
                    <a:pt x="29868" y="98377"/>
                    <a:pt x="29357" y="98447"/>
                  </a:cubicBezTo>
                  <a:cubicBezTo>
                    <a:pt x="34065" y="64383"/>
                    <a:pt x="38772" y="1570"/>
                    <a:pt x="38772" y="1570"/>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7"/>
            <p:cNvSpPr/>
            <p:nvPr/>
          </p:nvSpPr>
          <p:spPr>
            <a:xfrm>
              <a:off x="10742250" y="45422125"/>
              <a:ext cx="1079675" cy="2994550"/>
            </a:xfrm>
            <a:custGeom>
              <a:rect b="b" l="l" r="r" t="t"/>
              <a:pathLst>
                <a:path extrusionOk="0" h="119782" w="43187">
                  <a:moveTo>
                    <a:pt x="1569" y="1"/>
                  </a:moveTo>
                  <a:lnTo>
                    <a:pt x="0" y="114683"/>
                  </a:lnTo>
                  <a:cubicBezTo>
                    <a:pt x="0" y="114683"/>
                    <a:pt x="4461" y="119782"/>
                    <a:pt x="14139" y="119782"/>
                  </a:cubicBezTo>
                  <a:cubicBezTo>
                    <a:pt x="16861" y="119782"/>
                    <a:pt x="19996" y="119378"/>
                    <a:pt x="23560" y="118345"/>
                  </a:cubicBezTo>
                  <a:cubicBezTo>
                    <a:pt x="39075" y="113846"/>
                    <a:pt x="30671" y="98343"/>
                    <a:pt x="19852" y="98343"/>
                  </a:cubicBezTo>
                  <a:cubicBezTo>
                    <a:pt x="19349" y="98343"/>
                    <a:pt x="18841" y="98377"/>
                    <a:pt x="18329" y="98447"/>
                  </a:cubicBezTo>
                  <a:cubicBezTo>
                    <a:pt x="23037" y="64383"/>
                    <a:pt x="43187" y="1570"/>
                    <a:pt x="43187" y="1570"/>
                  </a:cubicBez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7"/>
            <p:cNvSpPr/>
            <p:nvPr/>
          </p:nvSpPr>
          <p:spPr>
            <a:xfrm>
              <a:off x="15794250" y="43836650"/>
              <a:ext cx="500625" cy="500625"/>
            </a:xfrm>
            <a:custGeom>
              <a:rect b="b" l="l" r="r" t="t"/>
              <a:pathLst>
                <a:path extrusionOk="0" h="20025" w="20025">
                  <a:moveTo>
                    <a:pt x="10002" y="0"/>
                  </a:moveTo>
                  <a:cubicBezTo>
                    <a:pt x="4457" y="0"/>
                    <a:pt x="1" y="4457"/>
                    <a:pt x="1" y="10002"/>
                  </a:cubicBezTo>
                  <a:cubicBezTo>
                    <a:pt x="1" y="15526"/>
                    <a:pt x="4457" y="20024"/>
                    <a:pt x="10002" y="20024"/>
                  </a:cubicBezTo>
                  <a:cubicBezTo>
                    <a:pt x="15526" y="20024"/>
                    <a:pt x="20024" y="15547"/>
                    <a:pt x="20024" y="10002"/>
                  </a:cubicBezTo>
                  <a:cubicBezTo>
                    <a:pt x="20024" y="4499"/>
                    <a:pt x="15547" y="0"/>
                    <a:pt x="100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7"/>
            <p:cNvSpPr/>
            <p:nvPr/>
          </p:nvSpPr>
          <p:spPr>
            <a:xfrm>
              <a:off x="16004525" y="43627375"/>
              <a:ext cx="143875" cy="329925"/>
            </a:xfrm>
            <a:custGeom>
              <a:rect b="b" l="l" r="r" t="t"/>
              <a:pathLst>
                <a:path extrusionOk="0" h="13197" w="5755">
                  <a:moveTo>
                    <a:pt x="2728" y="0"/>
                  </a:moveTo>
                  <a:cubicBezTo>
                    <a:pt x="2536" y="0"/>
                    <a:pt x="2355" y="48"/>
                    <a:pt x="2198" y="149"/>
                  </a:cubicBezTo>
                  <a:cubicBezTo>
                    <a:pt x="1779" y="421"/>
                    <a:pt x="1340" y="672"/>
                    <a:pt x="901" y="944"/>
                  </a:cubicBezTo>
                  <a:cubicBezTo>
                    <a:pt x="210" y="1383"/>
                    <a:pt x="22" y="2325"/>
                    <a:pt x="315" y="3099"/>
                  </a:cubicBezTo>
                  <a:cubicBezTo>
                    <a:pt x="1173" y="5358"/>
                    <a:pt x="1173" y="7827"/>
                    <a:pt x="315" y="10087"/>
                  </a:cubicBezTo>
                  <a:cubicBezTo>
                    <a:pt x="1" y="10882"/>
                    <a:pt x="210" y="11824"/>
                    <a:pt x="901" y="12263"/>
                  </a:cubicBezTo>
                  <a:cubicBezTo>
                    <a:pt x="1319" y="12514"/>
                    <a:pt x="1758" y="12786"/>
                    <a:pt x="2198" y="13037"/>
                  </a:cubicBezTo>
                  <a:cubicBezTo>
                    <a:pt x="2360" y="13145"/>
                    <a:pt x="2545" y="13197"/>
                    <a:pt x="2739" y="13197"/>
                  </a:cubicBezTo>
                  <a:cubicBezTo>
                    <a:pt x="3374" y="13197"/>
                    <a:pt x="4110" y="12648"/>
                    <a:pt x="4478" y="11719"/>
                  </a:cubicBezTo>
                  <a:cubicBezTo>
                    <a:pt x="5755" y="8413"/>
                    <a:pt x="5755" y="4773"/>
                    <a:pt x="4478" y="1488"/>
                  </a:cubicBezTo>
                  <a:cubicBezTo>
                    <a:pt x="4139" y="551"/>
                    <a:pt x="3376" y="0"/>
                    <a:pt x="27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7"/>
            <p:cNvSpPr/>
            <p:nvPr/>
          </p:nvSpPr>
          <p:spPr>
            <a:xfrm>
              <a:off x="16077250" y="42404425"/>
              <a:ext cx="25" cy="25"/>
            </a:xfrm>
            <a:custGeom>
              <a:rect b="b" l="l" r="r" t="t"/>
              <a:pathLst>
                <a:path extrusionOk="0" h="1" w="1">
                  <a:moveTo>
                    <a:pt x="0" y="1"/>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7"/>
            <p:cNvSpPr/>
            <p:nvPr/>
          </p:nvSpPr>
          <p:spPr>
            <a:xfrm>
              <a:off x="13681500" y="41834775"/>
              <a:ext cx="2435000" cy="1881375"/>
            </a:xfrm>
            <a:custGeom>
              <a:rect b="b" l="l" r="r" t="t"/>
              <a:pathLst>
                <a:path extrusionOk="0" h="75255" w="97400">
                  <a:moveTo>
                    <a:pt x="0" y="1"/>
                  </a:moveTo>
                  <a:lnTo>
                    <a:pt x="0" y="59717"/>
                  </a:lnTo>
                  <a:cubicBezTo>
                    <a:pt x="5712" y="68972"/>
                    <a:pt x="28962" y="75254"/>
                    <a:pt x="52029" y="75254"/>
                  </a:cubicBezTo>
                  <a:cubicBezTo>
                    <a:pt x="70109" y="75254"/>
                    <a:pt x="88077" y="71395"/>
                    <a:pt x="97399" y="62081"/>
                  </a:cubicBezTo>
                  <a:lnTo>
                    <a:pt x="95830" y="2278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7"/>
            <p:cNvSpPr/>
            <p:nvPr/>
          </p:nvSpPr>
          <p:spPr>
            <a:xfrm>
              <a:off x="12653625" y="44050300"/>
              <a:ext cx="405925" cy="73300"/>
            </a:xfrm>
            <a:custGeom>
              <a:rect b="b" l="l" r="r" t="t"/>
              <a:pathLst>
                <a:path extrusionOk="0" h="2932" w="16237">
                  <a:moveTo>
                    <a:pt x="9779" y="1"/>
                  </a:moveTo>
                  <a:cubicBezTo>
                    <a:pt x="9205" y="1"/>
                    <a:pt x="8619" y="18"/>
                    <a:pt x="8035" y="54"/>
                  </a:cubicBezTo>
                  <a:cubicBezTo>
                    <a:pt x="5984" y="201"/>
                    <a:pt x="3976" y="577"/>
                    <a:pt x="2490" y="1017"/>
                  </a:cubicBezTo>
                  <a:cubicBezTo>
                    <a:pt x="984" y="1435"/>
                    <a:pt x="0" y="1979"/>
                    <a:pt x="0" y="1979"/>
                  </a:cubicBezTo>
                  <a:cubicBezTo>
                    <a:pt x="0" y="1979"/>
                    <a:pt x="1046" y="2398"/>
                    <a:pt x="2595" y="2649"/>
                  </a:cubicBezTo>
                  <a:cubicBezTo>
                    <a:pt x="3682" y="2827"/>
                    <a:pt x="5036" y="2932"/>
                    <a:pt x="6458" y="2932"/>
                  </a:cubicBezTo>
                  <a:cubicBezTo>
                    <a:pt x="7032" y="2932"/>
                    <a:pt x="7618" y="2915"/>
                    <a:pt x="8202" y="2879"/>
                  </a:cubicBezTo>
                  <a:cubicBezTo>
                    <a:pt x="10253" y="2711"/>
                    <a:pt x="12261" y="2356"/>
                    <a:pt x="13747" y="1916"/>
                  </a:cubicBezTo>
                  <a:cubicBezTo>
                    <a:pt x="15253" y="1498"/>
                    <a:pt x="16237" y="933"/>
                    <a:pt x="16237" y="933"/>
                  </a:cubicBezTo>
                  <a:cubicBezTo>
                    <a:pt x="16237" y="933"/>
                    <a:pt x="15191" y="514"/>
                    <a:pt x="13642" y="284"/>
                  </a:cubicBezTo>
                  <a:cubicBezTo>
                    <a:pt x="12554" y="105"/>
                    <a:pt x="11201" y="1"/>
                    <a:pt x="9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7"/>
            <p:cNvSpPr/>
            <p:nvPr/>
          </p:nvSpPr>
          <p:spPr>
            <a:xfrm>
              <a:off x="12875925" y="44324925"/>
              <a:ext cx="497475" cy="73300"/>
            </a:xfrm>
            <a:custGeom>
              <a:rect b="b" l="l" r="r" t="t"/>
              <a:pathLst>
                <a:path extrusionOk="0" h="2932" w="19899">
                  <a:moveTo>
                    <a:pt x="11995" y="1"/>
                  </a:moveTo>
                  <a:cubicBezTo>
                    <a:pt x="11291" y="1"/>
                    <a:pt x="10572" y="18"/>
                    <a:pt x="9856" y="54"/>
                  </a:cubicBezTo>
                  <a:cubicBezTo>
                    <a:pt x="7366" y="200"/>
                    <a:pt x="4918" y="556"/>
                    <a:pt x="3055" y="1016"/>
                  </a:cubicBezTo>
                  <a:cubicBezTo>
                    <a:pt x="1235" y="1435"/>
                    <a:pt x="1" y="1979"/>
                    <a:pt x="1" y="1979"/>
                  </a:cubicBezTo>
                  <a:cubicBezTo>
                    <a:pt x="1" y="1979"/>
                    <a:pt x="1277" y="2397"/>
                    <a:pt x="3160" y="2649"/>
                  </a:cubicBezTo>
                  <a:cubicBezTo>
                    <a:pt x="4501" y="2827"/>
                    <a:pt x="6161" y="2932"/>
                    <a:pt x="7905" y="2932"/>
                  </a:cubicBezTo>
                  <a:cubicBezTo>
                    <a:pt x="8609" y="2932"/>
                    <a:pt x="9327" y="2915"/>
                    <a:pt x="10044" y="2879"/>
                  </a:cubicBezTo>
                  <a:cubicBezTo>
                    <a:pt x="12534" y="2753"/>
                    <a:pt x="14982" y="2356"/>
                    <a:pt x="16844" y="1916"/>
                  </a:cubicBezTo>
                  <a:cubicBezTo>
                    <a:pt x="18665" y="1498"/>
                    <a:pt x="19899" y="933"/>
                    <a:pt x="19899" y="933"/>
                  </a:cubicBezTo>
                  <a:cubicBezTo>
                    <a:pt x="19899" y="933"/>
                    <a:pt x="18644" y="556"/>
                    <a:pt x="16740" y="284"/>
                  </a:cubicBezTo>
                  <a:cubicBezTo>
                    <a:pt x="15398" y="105"/>
                    <a:pt x="13739" y="1"/>
                    <a:pt x="11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7"/>
            <p:cNvSpPr/>
            <p:nvPr/>
          </p:nvSpPr>
          <p:spPr>
            <a:xfrm>
              <a:off x="12732075" y="44547775"/>
              <a:ext cx="432100" cy="73300"/>
            </a:xfrm>
            <a:custGeom>
              <a:rect b="b" l="l" r="r" t="t"/>
              <a:pathLst>
                <a:path extrusionOk="0" h="2932" w="17284">
                  <a:moveTo>
                    <a:pt x="6873" y="0"/>
                  </a:moveTo>
                  <a:cubicBezTo>
                    <a:pt x="5362" y="0"/>
                    <a:pt x="3919" y="105"/>
                    <a:pt x="2742" y="284"/>
                  </a:cubicBezTo>
                  <a:cubicBezTo>
                    <a:pt x="1089" y="535"/>
                    <a:pt x="1" y="953"/>
                    <a:pt x="1" y="953"/>
                  </a:cubicBezTo>
                  <a:cubicBezTo>
                    <a:pt x="1" y="953"/>
                    <a:pt x="1047" y="1476"/>
                    <a:pt x="2637" y="1916"/>
                  </a:cubicBezTo>
                  <a:cubicBezTo>
                    <a:pt x="4227" y="2376"/>
                    <a:pt x="6382" y="2753"/>
                    <a:pt x="8558" y="2878"/>
                  </a:cubicBezTo>
                  <a:cubicBezTo>
                    <a:pt x="9179" y="2914"/>
                    <a:pt x="9801" y="2931"/>
                    <a:pt x="10411" y="2931"/>
                  </a:cubicBezTo>
                  <a:cubicBezTo>
                    <a:pt x="11923" y="2931"/>
                    <a:pt x="13365" y="2827"/>
                    <a:pt x="14543" y="2648"/>
                  </a:cubicBezTo>
                  <a:cubicBezTo>
                    <a:pt x="16196" y="2418"/>
                    <a:pt x="17284" y="1999"/>
                    <a:pt x="17284" y="1999"/>
                  </a:cubicBezTo>
                  <a:cubicBezTo>
                    <a:pt x="17284" y="1999"/>
                    <a:pt x="16237" y="1434"/>
                    <a:pt x="14647" y="1016"/>
                  </a:cubicBezTo>
                  <a:cubicBezTo>
                    <a:pt x="13057" y="556"/>
                    <a:pt x="10902" y="179"/>
                    <a:pt x="8726" y="53"/>
                  </a:cubicBezTo>
                  <a:cubicBezTo>
                    <a:pt x="8106" y="17"/>
                    <a:pt x="7484" y="0"/>
                    <a:pt x="68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7"/>
            <p:cNvSpPr/>
            <p:nvPr/>
          </p:nvSpPr>
          <p:spPr>
            <a:xfrm>
              <a:off x="11671250" y="44050300"/>
              <a:ext cx="406475" cy="73300"/>
            </a:xfrm>
            <a:custGeom>
              <a:rect b="b" l="l" r="r" t="t"/>
              <a:pathLst>
                <a:path extrusionOk="0" h="2932" w="16259">
                  <a:moveTo>
                    <a:pt x="9789" y="1"/>
                  </a:moveTo>
                  <a:cubicBezTo>
                    <a:pt x="9214" y="1"/>
                    <a:pt x="8625" y="18"/>
                    <a:pt x="8035" y="54"/>
                  </a:cubicBezTo>
                  <a:cubicBezTo>
                    <a:pt x="6006" y="201"/>
                    <a:pt x="3976" y="577"/>
                    <a:pt x="2490" y="1017"/>
                  </a:cubicBezTo>
                  <a:cubicBezTo>
                    <a:pt x="1005" y="1435"/>
                    <a:pt x="1" y="1979"/>
                    <a:pt x="1" y="1979"/>
                  </a:cubicBezTo>
                  <a:cubicBezTo>
                    <a:pt x="1" y="1979"/>
                    <a:pt x="1047" y="2398"/>
                    <a:pt x="2595" y="2649"/>
                  </a:cubicBezTo>
                  <a:cubicBezTo>
                    <a:pt x="3698" y="2827"/>
                    <a:pt x="5045" y="2932"/>
                    <a:pt x="6469" y="2932"/>
                  </a:cubicBezTo>
                  <a:cubicBezTo>
                    <a:pt x="7045" y="2932"/>
                    <a:pt x="7633" y="2915"/>
                    <a:pt x="8224" y="2879"/>
                  </a:cubicBezTo>
                  <a:cubicBezTo>
                    <a:pt x="10253" y="2711"/>
                    <a:pt x="12283" y="2356"/>
                    <a:pt x="13768" y="1916"/>
                  </a:cubicBezTo>
                  <a:cubicBezTo>
                    <a:pt x="15254" y="1498"/>
                    <a:pt x="16258" y="933"/>
                    <a:pt x="16258" y="933"/>
                  </a:cubicBezTo>
                  <a:cubicBezTo>
                    <a:pt x="16258" y="933"/>
                    <a:pt x="15212" y="514"/>
                    <a:pt x="13664" y="284"/>
                  </a:cubicBezTo>
                  <a:cubicBezTo>
                    <a:pt x="12561" y="105"/>
                    <a:pt x="11214" y="1"/>
                    <a:pt x="9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7"/>
            <p:cNvSpPr/>
            <p:nvPr/>
          </p:nvSpPr>
          <p:spPr>
            <a:xfrm>
              <a:off x="11894600" y="44324925"/>
              <a:ext cx="497500" cy="73300"/>
            </a:xfrm>
            <a:custGeom>
              <a:rect b="b" l="l" r="r" t="t"/>
              <a:pathLst>
                <a:path extrusionOk="0" h="2932" w="19900">
                  <a:moveTo>
                    <a:pt x="11995" y="1"/>
                  </a:moveTo>
                  <a:cubicBezTo>
                    <a:pt x="11291" y="1"/>
                    <a:pt x="10573" y="18"/>
                    <a:pt x="9856" y="54"/>
                  </a:cubicBezTo>
                  <a:cubicBezTo>
                    <a:pt x="7366" y="200"/>
                    <a:pt x="4918" y="556"/>
                    <a:pt x="3056" y="1016"/>
                  </a:cubicBezTo>
                  <a:cubicBezTo>
                    <a:pt x="1215" y="1435"/>
                    <a:pt x="1" y="1979"/>
                    <a:pt x="1" y="1979"/>
                  </a:cubicBezTo>
                  <a:cubicBezTo>
                    <a:pt x="1" y="1979"/>
                    <a:pt x="1277" y="2397"/>
                    <a:pt x="3160" y="2649"/>
                  </a:cubicBezTo>
                  <a:cubicBezTo>
                    <a:pt x="4502" y="2827"/>
                    <a:pt x="6161" y="2932"/>
                    <a:pt x="7905" y="2932"/>
                  </a:cubicBezTo>
                  <a:cubicBezTo>
                    <a:pt x="8609" y="2932"/>
                    <a:pt x="9328" y="2915"/>
                    <a:pt x="10044" y="2879"/>
                  </a:cubicBezTo>
                  <a:cubicBezTo>
                    <a:pt x="12513" y="2753"/>
                    <a:pt x="14982" y="2356"/>
                    <a:pt x="16844" y="1916"/>
                  </a:cubicBezTo>
                  <a:cubicBezTo>
                    <a:pt x="18665" y="1498"/>
                    <a:pt x="19899" y="933"/>
                    <a:pt x="19899" y="933"/>
                  </a:cubicBezTo>
                  <a:cubicBezTo>
                    <a:pt x="19899" y="933"/>
                    <a:pt x="18623" y="556"/>
                    <a:pt x="16740" y="284"/>
                  </a:cubicBezTo>
                  <a:cubicBezTo>
                    <a:pt x="15399" y="105"/>
                    <a:pt x="13739" y="1"/>
                    <a:pt x="11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7"/>
            <p:cNvSpPr/>
            <p:nvPr/>
          </p:nvSpPr>
          <p:spPr>
            <a:xfrm>
              <a:off x="11749725" y="44547775"/>
              <a:ext cx="432600" cy="73300"/>
            </a:xfrm>
            <a:custGeom>
              <a:rect b="b" l="l" r="r" t="t"/>
              <a:pathLst>
                <a:path extrusionOk="0" h="2932" w="17304">
                  <a:moveTo>
                    <a:pt x="6880" y="0"/>
                  </a:moveTo>
                  <a:cubicBezTo>
                    <a:pt x="5363" y="0"/>
                    <a:pt x="3924" y="105"/>
                    <a:pt x="2762" y="284"/>
                  </a:cubicBezTo>
                  <a:cubicBezTo>
                    <a:pt x="1109" y="535"/>
                    <a:pt x="0" y="953"/>
                    <a:pt x="0" y="953"/>
                  </a:cubicBezTo>
                  <a:cubicBezTo>
                    <a:pt x="0" y="953"/>
                    <a:pt x="1046" y="1476"/>
                    <a:pt x="2657" y="1916"/>
                  </a:cubicBezTo>
                  <a:cubicBezTo>
                    <a:pt x="4248" y="2376"/>
                    <a:pt x="6382" y="2753"/>
                    <a:pt x="8558" y="2878"/>
                  </a:cubicBezTo>
                  <a:cubicBezTo>
                    <a:pt x="9184" y="2914"/>
                    <a:pt x="9810" y="2931"/>
                    <a:pt x="10424" y="2931"/>
                  </a:cubicBezTo>
                  <a:cubicBezTo>
                    <a:pt x="11941" y="2931"/>
                    <a:pt x="13380" y="2827"/>
                    <a:pt x="14542" y="2648"/>
                  </a:cubicBezTo>
                  <a:cubicBezTo>
                    <a:pt x="16195" y="2418"/>
                    <a:pt x="17304" y="1999"/>
                    <a:pt x="17304" y="1999"/>
                  </a:cubicBezTo>
                  <a:cubicBezTo>
                    <a:pt x="17304" y="1999"/>
                    <a:pt x="16258" y="1434"/>
                    <a:pt x="14647" y="1016"/>
                  </a:cubicBezTo>
                  <a:cubicBezTo>
                    <a:pt x="13056" y="556"/>
                    <a:pt x="10922" y="179"/>
                    <a:pt x="8746" y="53"/>
                  </a:cubicBezTo>
                  <a:cubicBezTo>
                    <a:pt x="8120" y="17"/>
                    <a:pt x="7494" y="0"/>
                    <a:pt x="68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7"/>
            <p:cNvSpPr/>
            <p:nvPr/>
          </p:nvSpPr>
          <p:spPr>
            <a:xfrm>
              <a:off x="10912250" y="44324925"/>
              <a:ext cx="405950" cy="73300"/>
            </a:xfrm>
            <a:custGeom>
              <a:rect b="b" l="l" r="r" t="t"/>
              <a:pathLst>
                <a:path extrusionOk="0" h="2932" w="16238">
                  <a:moveTo>
                    <a:pt x="9780" y="1"/>
                  </a:moveTo>
                  <a:cubicBezTo>
                    <a:pt x="9205" y="1"/>
                    <a:pt x="8619" y="18"/>
                    <a:pt x="8035" y="54"/>
                  </a:cubicBezTo>
                  <a:cubicBezTo>
                    <a:pt x="5985" y="200"/>
                    <a:pt x="3976" y="556"/>
                    <a:pt x="2490" y="1016"/>
                  </a:cubicBezTo>
                  <a:cubicBezTo>
                    <a:pt x="1005" y="1435"/>
                    <a:pt x="0" y="1979"/>
                    <a:pt x="0" y="1979"/>
                  </a:cubicBezTo>
                  <a:cubicBezTo>
                    <a:pt x="0" y="1979"/>
                    <a:pt x="1047" y="2397"/>
                    <a:pt x="2595" y="2649"/>
                  </a:cubicBezTo>
                  <a:cubicBezTo>
                    <a:pt x="3698" y="2827"/>
                    <a:pt x="5045" y="2932"/>
                    <a:pt x="6469" y="2932"/>
                  </a:cubicBezTo>
                  <a:cubicBezTo>
                    <a:pt x="7045" y="2932"/>
                    <a:pt x="7633" y="2915"/>
                    <a:pt x="8223" y="2879"/>
                  </a:cubicBezTo>
                  <a:cubicBezTo>
                    <a:pt x="10253" y="2711"/>
                    <a:pt x="12262" y="2356"/>
                    <a:pt x="13768" y="1916"/>
                  </a:cubicBezTo>
                  <a:cubicBezTo>
                    <a:pt x="15254" y="1498"/>
                    <a:pt x="16237" y="933"/>
                    <a:pt x="16237" y="933"/>
                  </a:cubicBezTo>
                  <a:cubicBezTo>
                    <a:pt x="16237" y="933"/>
                    <a:pt x="15191" y="556"/>
                    <a:pt x="13664" y="284"/>
                  </a:cubicBezTo>
                  <a:cubicBezTo>
                    <a:pt x="12561" y="105"/>
                    <a:pt x="11203" y="1"/>
                    <a:pt x="9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7"/>
            <p:cNvSpPr/>
            <p:nvPr/>
          </p:nvSpPr>
          <p:spPr>
            <a:xfrm>
              <a:off x="11134550" y="44600075"/>
              <a:ext cx="497500" cy="73300"/>
            </a:xfrm>
            <a:custGeom>
              <a:rect b="b" l="l" r="r" t="t"/>
              <a:pathLst>
                <a:path extrusionOk="0" h="2932" w="19900">
                  <a:moveTo>
                    <a:pt x="11995" y="1"/>
                  </a:moveTo>
                  <a:cubicBezTo>
                    <a:pt x="11291" y="1"/>
                    <a:pt x="10573" y="18"/>
                    <a:pt x="9856" y="54"/>
                  </a:cubicBezTo>
                  <a:cubicBezTo>
                    <a:pt x="7387" y="221"/>
                    <a:pt x="4918" y="556"/>
                    <a:pt x="3056" y="1016"/>
                  </a:cubicBezTo>
                  <a:cubicBezTo>
                    <a:pt x="1235" y="1435"/>
                    <a:pt x="1" y="2000"/>
                    <a:pt x="1" y="2000"/>
                  </a:cubicBezTo>
                  <a:cubicBezTo>
                    <a:pt x="1" y="2000"/>
                    <a:pt x="1277" y="2418"/>
                    <a:pt x="3160" y="2648"/>
                  </a:cubicBezTo>
                  <a:cubicBezTo>
                    <a:pt x="4502" y="2827"/>
                    <a:pt x="6161" y="2932"/>
                    <a:pt x="7905" y="2932"/>
                  </a:cubicBezTo>
                  <a:cubicBezTo>
                    <a:pt x="8609" y="2932"/>
                    <a:pt x="9328" y="2915"/>
                    <a:pt x="10044" y="2879"/>
                  </a:cubicBezTo>
                  <a:cubicBezTo>
                    <a:pt x="12534" y="2753"/>
                    <a:pt x="14982" y="2355"/>
                    <a:pt x="16844" y="1916"/>
                  </a:cubicBezTo>
                  <a:cubicBezTo>
                    <a:pt x="18686" y="1498"/>
                    <a:pt x="19899" y="954"/>
                    <a:pt x="19899" y="954"/>
                  </a:cubicBezTo>
                  <a:cubicBezTo>
                    <a:pt x="19899" y="954"/>
                    <a:pt x="18644" y="535"/>
                    <a:pt x="16740" y="284"/>
                  </a:cubicBezTo>
                  <a:cubicBezTo>
                    <a:pt x="15399" y="105"/>
                    <a:pt x="13739" y="1"/>
                    <a:pt x="11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7"/>
            <p:cNvSpPr/>
            <p:nvPr/>
          </p:nvSpPr>
          <p:spPr>
            <a:xfrm>
              <a:off x="10990700" y="44822400"/>
              <a:ext cx="432100" cy="73300"/>
            </a:xfrm>
            <a:custGeom>
              <a:rect b="b" l="l" r="r" t="t"/>
              <a:pathLst>
                <a:path extrusionOk="0" h="2932" w="17284">
                  <a:moveTo>
                    <a:pt x="6881" y="0"/>
                  </a:moveTo>
                  <a:cubicBezTo>
                    <a:pt x="5362" y="0"/>
                    <a:pt x="3919" y="105"/>
                    <a:pt x="2742" y="284"/>
                  </a:cubicBezTo>
                  <a:cubicBezTo>
                    <a:pt x="1110" y="535"/>
                    <a:pt x="1" y="953"/>
                    <a:pt x="1" y="953"/>
                  </a:cubicBezTo>
                  <a:cubicBezTo>
                    <a:pt x="1" y="953"/>
                    <a:pt x="1047" y="1476"/>
                    <a:pt x="2637" y="1916"/>
                  </a:cubicBezTo>
                  <a:cubicBezTo>
                    <a:pt x="4248" y="2376"/>
                    <a:pt x="6383" y="2752"/>
                    <a:pt x="8559" y="2878"/>
                  </a:cubicBezTo>
                  <a:cubicBezTo>
                    <a:pt x="9185" y="2914"/>
                    <a:pt x="9809" y="2931"/>
                    <a:pt x="10421" y="2931"/>
                  </a:cubicBezTo>
                  <a:cubicBezTo>
                    <a:pt x="11934" y="2931"/>
                    <a:pt x="13366" y="2827"/>
                    <a:pt x="14543" y="2648"/>
                  </a:cubicBezTo>
                  <a:cubicBezTo>
                    <a:pt x="16196" y="2418"/>
                    <a:pt x="17284" y="1999"/>
                    <a:pt x="17284" y="1999"/>
                  </a:cubicBezTo>
                  <a:cubicBezTo>
                    <a:pt x="17284" y="1999"/>
                    <a:pt x="16238" y="1476"/>
                    <a:pt x="14647" y="1016"/>
                  </a:cubicBezTo>
                  <a:cubicBezTo>
                    <a:pt x="13057" y="556"/>
                    <a:pt x="10902" y="179"/>
                    <a:pt x="8747" y="53"/>
                  </a:cubicBezTo>
                  <a:cubicBezTo>
                    <a:pt x="8121" y="17"/>
                    <a:pt x="7495" y="0"/>
                    <a:pt x="6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7"/>
            <p:cNvSpPr/>
            <p:nvPr/>
          </p:nvSpPr>
          <p:spPr>
            <a:xfrm>
              <a:off x="11029950" y="45097550"/>
              <a:ext cx="405925" cy="73625"/>
            </a:xfrm>
            <a:custGeom>
              <a:rect b="b" l="l" r="r" t="t"/>
              <a:pathLst>
                <a:path extrusionOk="0" h="2945" w="16237">
                  <a:moveTo>
                    <a:pt x="9755" y="0"/>
                  </a:moveTo>
                  <a:cubicBezTo>
                    <a:pt x="9188" y="0"/>
                    <a:pt x="8611" y="18"/>
                    <a:pt x="8035" y="53"/>
                  </a:cubicBezTo>
                  <a:cubicBezTo>
                    <a:pt x="5984" y="221"/>
                    <a:pt x="3976" y="576"/>
                    <a:pt x="2490" y="1037"/>
                  </a:cubicBezTo>
                  <a:cubicBezTo>
                    <a:pt x="1005" y="1455"/>
                    <a:pt x="0" y="1999"/>
                    <a:pt x="0" y="1999"/>
                  </a:cubicBezTo>
                  <a:cubicBezTo>
                    <a:pt x="0" y="1999"/>
                    <a:pt x="1046" y="2418"/>
                    <a:pt x="2595" y="2648"/>
                  </a:cubicBezTo>
                  <a:cubicBezTo>
                    <a:pt x="3667" y="2836"/>
                    <a:pt x="4970" y="2944"/>
                    <a:pt x="6351" y="2944"/>
                  </a:cubicBezTo>
                  <a:cubicBezTo>
                    <a:pt x="6964" y="2944"/>
                    <a:pt x="7593" y="2923"/>
                    <a:pt x="8223" y="2878"/>
                  </a:cubicBezTo>
                  <a:cubicBezTo>
                    <a:pt x="10253" y="2731"/>
                    <a:pt x="12261" y="2355"/>
                    <a:pt x="13768" y="1915"/>
                  </a:cubicBezTo>
                  <a:cubicBezTo>
                    <a:pt x="15254" y="1497"/>
                    <a:pt x="16237" y="953"/>
                    <a:pt x="16237" y="953"/>
                  </a:cubicBezTo>
                  <a:cubicBezTo>
                    <a:pt x="16237" y="953"/>
                    <a:pt x="15191" y="534"/>
                    <a:pt x="13663" y="304"/>
                  </a:cubicBezTo>
                  <a:cubicBezTo>
                    <a:pt x="12554" y="109"/>
                    <a:pt x="11188" y="0"/>
                    <a:pt x="97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7"/>
            <p:cNvSpPr/>
            <p:nvPr/>
          </p:nvSpPr>
          <p:spPr>
            <a:xfrm>
              <a:off x="11252250" y="45372175"/>
              <a:ext cx="497500" cy="73600"/>
            </a:xfrm>
            <a:custGeom>
              <a:rect b="b" l="l" r="r" t="t"/>
              <a:pathLst>
                <a:path extrusionOk="0" h="2944" w="19900">
                  <a:moveTo>
                    <a:pt x="11965" y="0"/>
                  </a:moveTo>
                  <a:cubicBezTo>
                    <a:pt x="11270" y="0"/>
                    <a:pt x="10562" y="17"/>
                    <a:pt x="9856" y="53"/>
                  </a:cubicBezTo>
                  <a:cubicBezTo>
                    <a:pt x="7387" y="220"/>
                    <a:pt x="4918" y="555"/>
                    <a:pt x="3056" y="1036"/>
                  </a:cubicBezTo>
                  <a:cubicBezTo>
                    <a:pt x="1235" y="1455"/>
                    <a:pt x="1" y="1999"/>
                    <a:pt x="1" y="1999"/>
                  </a:cubicBezTo>
                  <a:cubicBezTo>
                    <a:pt x="1" y="1999"/>
                    <a:pt x="1277" y="2417"/>
                    <a:pt x="3160" y="2648"/>
                  </a:cubicBezTo>
                  <a:cubicBezTo>
                    <a:pt x="4464" y="2836"/>
                    <a:pt x="6070" y="2944"/>
                    <a:pt x="7761" y="2944"/>
                  </a:cubicBezTo>
                  <a:cubicBezTo>
                    <a:pt x="8511" y="2944"/>
                    <a:pt x="9279" y="2923"/>
                    <a:pt x="10044" y="2878"/>
                  </a:cubicBezTo>
                  <a:cubicBezTo>
                    <a:pt x="12534" y="2752"/>
                    <a:pt x="14982" y="2355"/>
                    <a:pt x="16844" y="1915"/>
                  </a:cubicBezTo>
                  <a:cubicBezTo>
                    <a:pt x="18686" y="1497"/>
                    <a:pt x="19899" y="953"/>
                    <a:pt x="19899" y="953"/>
                  </a:cubicBezTo>
                  <a:cubicBezTo>
                    <a:pt x="19899" y="953"/>
                    <a:pt x="18644" y="534"/>
                    <a:pt x="16740" y="304"/>
                  </a:cubicBezTo>
                  <a:cubicBezTo>
                    <a:pt x="15391" y="109"/>
                    <a:pt x="13720" y="0"/>
                    <a:pt x="11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7"/>
            <p:cNvSpPr/>
            <p:nvPr/>
          </p:nvSpPr>
          <p:spPr>
            <a:xfrm>
              <a:off x="11108400" y="45595200"/>
              <a:ext cx="432100" cy="73425"/>
            </a:xfrm>
            <a:custGeom>
              <a:rect b="b" l="l" r="r" t="t"/>
              <a:pathLst>
                <a:path extrusionOk="0" h="2937" w="17284">
                  <a:moveTo>
                    <a:pt x="6755" y="0"/>
                  </a:moveTo>
                  <a:cubicBezTo>
                    <a:pt x="5282" y="0"/>
                    <a:pt x="3887" y="108"/>
                    <a:pt x="2742" y="297"/>
                  </a:cubicBezTo>
                  <a:cubicBezTo>
                    <a:pt x="1110" y="527"/>
                    <a:pt x="1" y="945"/>
                    <a:pt x="1" y="945"/>
                  </a:cubicBezTo>
                  <a:cubicBezTo>
                    <a:pt x="1" y="945"/>
                    <a:pt x="1047" y="1468"/>
                    <a:pt x="2637" y="1908"/>
                  </a:cubicBezTo>
                  <a:cubicBezTo>
                    <a:pt x="4248" y="2389"/>
                    <a:pt x="6382" y="2745"/>
                    <a:pt x="8559" y="2870"/>
                  </a:cubicBezTo>
                  <a:cubicBezTo>
                    <a:pt x="9227" y="2915"/>
                    <a:pt x="9894" y="2937"/>
                    <a:pt x="10545" y="2937"/>
                  </a:cubicBezTo>
                  <a:cubicBezTo>
                    <a:pt x="12012" y="2937"/>
                    <a:pt x="13398" y="2828"/>
                    <a:pt x="14543" y="2640"/>
                  </a:cubicBezTo>
                  <a:cubicBezTo>
                    <a:pt x="16196" y="2410"/>
                    <a:pt x="17284" y="1991"/>
                    <a:pt x="17284" y="1991"/>
                  </a:cubicBezTo>
                  <a:cubicBezTo>
                    <a:pt x="17284" y="1991"/>
                    <a:pt x="16237" y="1447"/>
                    <a:pt x="14647" y="1029"/>
                  </a:cubicBezTo>
                  <a:cubicBezTo>
                    <a:pt x="13057" y="548"/>
                    <a:pt x="10902" y="192"/>
                    <a:pt x="8747" y="66"/>
                  </a:cubicBezTo>
                  <a:cubicBezTo>
                    <a:pt x="8078" y="21"/>
                    <a:pt x="7409" y="0"/>
                    <a:pt x="67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7"/>
            <p:cNvSpPr/>
            <p:nvPr/>
          </p:nvSpPr>
          <p:spPr>
            <a:xfrm>
              <a:off x="11762800" y="45450625"/>
              <a:ext cx="406450" cy="73625"/>
            </a:xfrm>
            <a:custGeom>
              <a:rect b="b" l="l" r="r" t="t"/>
              <a:pathLst>
                <a:path extrusionOk="0" h="2945" w="16258">
                  <a:moveTo>
                    <a:pt x="9765" y="1"/>
                  </a:moveTo>
                  <a:cubicBezTo>
                    <a:pt x="9197" y="1"/>
                    <a:pt x="8617" y="18"/>
                    <a:pt x="8035" y="54"/>
                  </a:cubicBezTo>
                  <a:cubicBezTo>
                    <a:pt x="6005" y="221"/>
                    <a:pt x="3976" y="556"/>
                    <a:pt x="2490" y="1037"/>
                  </a:cubicBezTo>
                  <a:cubicBezTo>
                    <a:pt x="1005" y="1455"/>
                    <a:pt x="0" y="2000"/>
                    <a:pt x="0" y="2000"/>
                  </a:cubicBezTo>
                  <a:cubicBezTo>
                    <a:pt x="0" y="2000"/>
                    <a:pt x="1046" y="2418"/>
                    <a:pt x="2595" y="2648"/>
                  </a:cubicBezTo>
                  <a:cubicBezTo>
                    <a:pt x="3667" y="2837"/>
                    <a:pt x="4970" y="2945"/>
                    <a:pt x="6351" y="2945"/>
                  </a:cubicBezTo>
                  <a:cubicBezTo>
                    <a:pt x="6964" y="2945"/>
                    <a:pt x="7593" y="2923"/>
                    <a:pt x="8223" y="2878"/>
                  </a:cubicBezTo>
                  <a:cubicBezTo>
                    <a:pt x="10253" y="2732"/>
                    <a:pt x="12282" y="2355"/>
                    <a:pt x="13768" y="1916"/>
                  </a:cubicBezTo>
                  <a:cubicBezTo>
                    <a:pt x="15254" y="1497"/>
                    <a:pt x="16258" y="953"/>
                    <a:pt x="16258" y="953"/>
                  </a:cubicBezTo>
                  <a:cubicBezTo>
                    <a:pt x="16258" y="953"/>
                    <a:pt x="15212" y="556"/>
                    <a:pt x="13663" y="305"/>
                  </a:cubicBezTo>
                  <a:cubicBezTo>
                    <a:pt x="12554" y="110"/>
                    <a:pt x="11198" y="1"/>
                    <a:pt x="97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7"/>
            <p:cNvSpPr/>
            <p:nvPr/>
          </p:nvSpPr>
          <p:spPr>
            <a:xfrm>
              <a:off x="11986150" y="45725975"/>
              <a:ext cx="497475" cy="73425"/>
            </a:xfrm>
            <a:custGeom>
              <a:rect b="b" l="l" r="r" t="t"/>
              <a:pathLst>
                <a:path extrusionOk="0" h="2937" w="19899">
                  <a:moveTo>
                    <a:pt x="12139" y="0"/>
                  </a:moveTo>
                  <a:cubicBezTo>
                    <a:pt x="11388" y="0"/>
                    <a:pt x="10621" y="21"/>
                    <a:pt x="9856" y="66"/>
                  </a:cubicBezTo>
                  <a:cubicBezTo>
                    <a:pt x="7366" y="213"/>
                    <a:pt x="4918" y="548"/>
                    <a:pt x="3055" y="1029"/>
                  </a:cubicBezTo>
                  <a:cubicBezTo>
                    <a:pt x="1214" y="1447"/>
                    <a:pt x="1" y="1991"/>
                    <a:pt x="1" y="1991"/>
                  </a:cubicBezTo>
                  <a:cubicBezTo>
                    <a:pt x="1" y="1991"/>
                    <a:pt x="1277" y="2410"/>
                    <a:pt x="3160" y="2640"/>
                  </a:cubicBezTo>
                  <a:cubicBezTo>
                    <a:pt x="4464" y="2828"/>
                    <a:pt x="6070" y="2936"/>
                    <a:pt x="7760" y="2936"/>
                  </a:cubicBezTo>
                  <a:cubicBezTo>
                    <a:pt x="8511" y="2936"/>
                    <a:pt x="9278" y="2915"/>
                    <a:pt x="10044" y="2870"/>
                  </a:cubicBezTo>
                  <a:cubicBezTo>
                    <a:pt x="12513" y="2745"/>
                    <a:pt x="14982" y="2347"/>
                    <a:pt x="16844" y="1908"/>
                  </a:cubicBezTo>
                  <a:cubicBezTo>
                    <a:pt x="18664" y="1489"/>
                    <a:pt x="19899" y="945"/>
                    <a:pt x="19899" y="945"/>
                  </a:cubicBezTo>
                  <a:cubicBezTo>
                    <a:pt x="19899" y="945"/>
                    <a:pt x="18623" y="527"/>
                    <a:pt x="16739" y="297"/>
                  </a:cubicBezTo>
                  <a:cubicBezTo>
                    <a:pt x="15435" y="108"/>
                    <a:pt x="13830" y="0"/>
                    <a:pt x="121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7"/>
            <p:cNvSpPr/>
            <p:nvPr/>
          </p:nvSpPr>
          <p:spPr>
            <a:xfrm>
              <a:off x="12244025" y="45568325"/>
              <a:ext cx="432625" cy="73625"/>
            </a:xfrm>
            <a:custGeom>
              <a:rect b="b" l="l" r="r" t="t"/>
              <a:pathLst>
                <a:path extrusionOk="0" h="2945" w="17305">
                  <a:moveTo>
                    <a:pt x="6907" y="1"/>
                  </a:moveTo>
                  <a:cubicBezTo>
                    <a:pt x="5380" y="1"/>
                    <a:pt x="3932" y="110"/>
                    <a:pt x="2763" y="305"/>
                  </a:cubicBezTo>
                  <a:cubicBezTo>
                    <a:pt x="1110" y="535"/>
                    <a:pt x="1" y="953"/>
                    <a:pt x="1" y="953"/>
                  </a:cubicBezTo>
                  <a:cubicBezTo>
                    <a:pt x="1" y="953"/>
                    <a:pt x="1047" y="1476"/>
                    <a:pt x="2658" y="1916"/>
                  </a:cubicBezTo>
                  <a:cubicBezTo>
                    <a:pt x="4248" y="2397"/>
                    <a:pt x="6383" y="2753"/>
                    <a:pt x="8559" y="2878"/>
                  </a:cubicBezTo>
                  <a:cubicBezTo>
                    <a:pt x="9228" y="2923"/>
                    <a:pt x="9897" y="2944"/>
                    <a:pt x="10550" y="2944"/>
                  </a:cubicBezTo>
                  <a:cubicBezTo>
                    <a:pt x="12021" y="2944"/>
                    <a:pt x="13413" y="2836"/>
                    <a:pt x="14543" y="2648"/>
                  </a:cubicBezTo>
                  <a:cubicBezTo>
                    <a:pt x="16196" y="2418"/>
                    <a:pt x="17305" y="1999"/>
                    <a:pt x="17305" y="1999"/>
                  </a:cubicBezTo>
                  <a:cubicBezTo>
                    <a:pt x="17305" y="1999"/>
                    <a:pt x="16259" y="1476"/>
                    <a:pt x="14647" y="1037"/>
                  </a:cubicBezTo>
                  <a:cubicBezTo>
                    <a:pt x="13057" y="556"/>
                    <a:pt x="10923" y="200"/>
                    <a:pt x="8747" y="53"/>
                  </a:cubicBezTo>
                  <a:cubicBezTo>
                    <a:pt x="8130" y="18"/>
                    <a:pt x="7512" y="1"/>
                    <a:pt x="6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7"/>
            <p:cNvSpPr/>
            <p:nvPr/>
          </p:nvSpPr>
          <p:spPr>
            <a:xfrm>
              <a:off x="12915150" y="45385250"/>
              <a:ext cx="405950" cy="73625"/>
            </a:xfrm>
            <a:custGeom>
              <a:rect b="b" l="l" r="r" t="t"/>
              <a:pathLst>
                <a:path extrusionOk="0" h="2945" w="16238">
                  <a:moveTo>
                    <a:pt x="9756" y="0"/>
                  </a:moveTo>
                  <a:cubicBezTo>
                    <a:pt x="9189" y="0"/>
                    <a:pt x="8611" y="18"/>
                    <a:pt x="8036" y="53"/>
                  </a:cubicBezTo>
                  <a:cubicBezTo>
                    <a:pt x="5985" y="221"/>
                    <a:pt x="3976" y="555"/>
                    <a:pt x="2491" y="1037"/>
                  </a:cubicBezTo>
                  <a:cubicBezTo>
                    <a:pt x="984" y="1455"/>
                    <a:pt x="1" y="1999"/>
                    <a:pt x="1" y="1999"/>
                  </a:cubicBezTo>
                  <a:cubicBezTo>
                    <a:pt x="1" y="1999"/>
                    <a:pt x="1047" y="2418"/>
                    <a:pt x="2595" y="2648"/>
                  </a:cubicBezTo>
                  <a:cubicBezTo>
                    <a:pt x="3653" y="2836"/>
                    <a:pt x="4962" y="2944"/>
                    <a:pt x="6341" y="2944"/>
                  </a:cubicBezTo>
                  <a:cubicBezTo>
                    <a:pt x="6953" y="2944"/>
                    <a:pt x="7579" y="2923"/>
                    <a:pt x="8203" y="2878"/>
                  </a:cubicBezTo>
                  <a:cubicBezTo>
                    <a:pt x="10253" y="2731"/>
                    <a:pt x="12262" y="2355"/>
                    <a:pt x="13748" y="1915"/>
                  </a:cubicBezTo>
                  <a:cubicBezTo>
                    <a:pt x="15254" y="1497"/>
                    <a:pt x="16238" y="953"/>
                    <a:pt x="16238" y="953"/>
                  </a:cubicBezTo>
                  <a:cubicBezTo>
                    <a:pt x="16238" y="953"/>
                    <a:pt x="15191" y="555"/>
                    <a:pt x="13643" y="304"/>
                  </a:cubicBezTo>
                  <a:cubicBezTo>
                    <a:pt x="12549" y="109"/>
                    <a:pt x="11187" y="0"/>
                    <a:pt x="97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7"/>
            <p:cNvSpPr/>
            <p:nvPr/>
          </p:nvSpPr>
          <p:spPr>
            <a:xfrm>
              <a:off x="13138000" y="45660575"/>
              <a:ext cx="497475" cy="73425"/>
            </a:xfrm>
            <a:custGeom>
              <a:rect b="b" l="l" r="r" t="t"/>
              <a:pathLst>
                <a:path extrusionOk="0" h="2937" w="19899">
                  <a:moveTo>
                    <a:pt x="12139" y="1"/>
                  </a:moveTo>
                  <a:cubicBezTo>
                    <a:pt x="11388" y="1"/>
                    <a:pt x="10621" y="22"/>
                    <a:pt x="9855" y="67"/>
                  </a:cubicBezTo>
                  <a:cubicBezTo>
                    <a:pt x="7386" y="213"/>
                    <a:pt x="4917" y="548"/>
                    <a:pt x="3055" y="1029"/>
                  </a:cubicBezTo>
                  <a:cubicBezTo>
                    <a:pt x="1235" y="1448"/>
                    <a:pt x="0" y="1992"/>
                    <a:pt x="0" y="1992"/>
                  </a:cubicBezTo>
                  <a:cubicBezTo>
                    <a:pt x="0" y="1992"/>
                    <a:pt x="1277" y="2410"/>
                    <a:pt x="3160" y="2641"/>
                  </a:cubicBezTo>
                  <a:cubicBezTo>
                    <a:pt x="4464" y="2829"/>
                    <a:pt x="6069" y="2937"/>
                    <a:pt x="7760" y="2937"/>
                  </a:cubicBezTo>
                  <a:cubicBezTo>
                    <a:pt x="8511" y="2937"/>
                    <a:pt x="9278" y="2916"/>
                    <a:pt x="10044" y="2871"/>
                  </a:cubicBezTo>
                  <a:cubicBezTo>
                    <a:pt x="12534" y="2745"/>
                    <a:pt x="14982" y="2348"/>
                    <a:pt x="16844" y="1908"/>
                  </a:cubicBezTo>
                  <a:cubicBezTo>
                    <a:pt x="18685" y="1490"/>
                    <a:pt x="19899" y="946"/>
                    <a:pt x="19899" y="946"/>
                  </a:cubicBezTo>
                  <a:cubicBezTo>
                    <a:pt x="19899" y="946"/>
                    <a:pt x="18622" y="527"/>
                    <a:pt x="16739" y="297"/>
                  </a:cubicBezTo>
                  <a:cubicBezTo>
                    <a:pt x="15435" y="109"/>
                    <a:pt x="13830" y="1"/>
                    <a:pt x="121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7"/>
            <p:cNvSpPr/>
            <p:nvPr/>
          </p:nvSpPr>
          <p:spPr>
            <a:xfrm>
              <a:off x="13550725" y="44351075"/>
              <a:ext cx="432075" cy="73300"/>
            </a:xfrm>
            <a:custGeom>
              <a:rect b="b" l="l" r="r" t="t"/>
              <a:pathLst>
                <a:path extrusionOk="0" h="2932" w="17283">
                  <a:moveTo>
                    <a:pt x="6872" y="1"/>
                  </a:moveTo>
                  <a:cubicBezTo>
                    <a:pt x="5361" y="1"/>
                    <a:pt x="3918" y="106"/>
                    <a:pt x="2741" y="284"/>
                  </a:cubicBezTo>
                  <a:cubicBezTo>
                    <a:pt x="1088" y="514"/>
                    <a:pt x="0" y="933"/>
                    <a:pt x="0" y="933"/>
                  </a:cubicBezTo>
                  <a:cubicBezTo>
                    <a:pt x="0" y="933"/>
                    <a:pt x="1046" y="1456"/>
                    <a:pt x="2636" y="1916"/>
                  </a:cubicBezTo>
                  <a:cubicBezTo>
                    <a:pt x="4227" y="2377"/>
                    <a:pt x="6382" y="2753"/>
                    <a:pt x="8558" y="2879"/>
                  </a:cubicBezTo>
                  <a:cubicBezTo>
                    <a:pt x="9178" y="2915"/>
                    <a:pt x="9800" y="2932"/>
                    <a:pt x="10411" y="2932"/>
                  </a:cubicBezTo>
                  <a:cubicBezTo>
                    <a:pt x="11922" y="2932"/>
                    <a:pt x="13365" y="2828"/>
                    <a:pt x="14542" y="2649"/>
                  </a:cubicBezTo>
                  <a:cubicBezTo>
                    <a:pt x="16195" y="2398"/>
                    <a:pt x="17283" y="1979"/>
                    <a:pt x="17283" y="1979"/>
                  </a:cubicBezTo>
                  <a:cubicBezTo>
                    <a:pt x="17283" y="1979"/>
                    <a:pt x="16216" y="1456"/>
                    <a:pt x="14647" y="1017"/>
                  </a:cubicBezTo>
                  <a:cubicBezTo>
                    <a:pt x="13056" y="556"/>
                    <a:pt x="10901" y="180"/>
                    <a:pt x="8725" y="54"/>
                  </a:cubicBezTo>
                  <a:cubicBezTo>
                    <a:pt x="8105" y="18"/>
                    <a:pt x="7483" y="1"/>
                    <a:pt x="6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7"/>
            <p:cNvSpPr/>
            <p:nvPr/>
          </p:nvSpPr>
          <p:spPr>
            <a:xfrm>
              <a:off x="12221025" y="44757000"/>
              <a:ext cx="406450" cy="73300"/>
            </a:xfrm>
            <a:custGeom>
              <a:rect b="b" l="l" r="r" t="t"/>
              <a:pathLst>
                <a:path extrusionOk="0" h="2932" w="16258">
                  <a:moveTo>
                    <a:pt x="9789" y="1"/>
                  </a:moveTo>
                  <a:cubicBezTo>
                    <a:pt x="9213" y="1"/>
                    <a:pt x="8625" y="18"/>
                    <a:pt x="8035" y="54"/>
                  </a:cubicBezTo>
                  <a:cubicBezTo>
                    <a:pt x="6005" y="221"/>
                    <a:pt x="3976" y="556"/>
                    <a:pt x="2490" y="1016"/>
                  </a:cubicBezTo>
                  <a:cubicBezTo>
                    <a:pt x="1005" y="1435"/>
                    <a:pt x="0" y="2000"/>
                    <a:pt x="0" y="2000"/>
                  </a:cubicBezTo>
                  <a:cubicBezTo>
                    <a:pt x="0" y="2000"/>
                    <a:pt x="1046" y="2418"/>
                    <a:pt x="2595" y="2648"/>
                  </a:cubicBezTo>
                  <a:cubicBezTo>
                    <a:pt x="3698" y="2827"/>
                    <a:pt x="5055" y="2932"/>
                    <a:pt x="6478" y="2932"/>
                  </a:cubicBezTo>
                  <a:cubicBezTo>
                    <a:pt x="7053" y="2932"/>
                    <a:pt x="7639" y="2915"/>
                    <a:pt x="8223" y="2879"/>
                  </a:cubicBezTo>
                  <a:cubicBezTo>
                    <a:pt x="10253" y="2732"/>
                    <a:pt x="12282" y="2355"/>
                    <a:pt x="13768" y="1916"/>
                  </a:cubicBezTo>
                  <a:cubicBezTo>
                    <a:pt x="15254" y="1498"/>
                    <a:pt x="16258" y="954"/>
                    <a:pt x="16258" y="954"/>
                  </a:cubicBezTo>
                  <a:cubicBezTo>
                    <a:pt x="16258" y="954"/>
                    <a:pt x="15212" y="535"/>
                    <a:pt x="13663" y="284"/>
                  </a:cubicBezTo>
                  <a:cubicBezTo>
                    <a:pt x="12561" y="105"/>
                    <a:pt x="11214" y="1"/>
                    <a:pt x="9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7"/>
            <p:cNvSpPr/>
            <p:nvPr/>
          </p:nvSpPr>
          <p:spPr>
            <a:xfrm>
              <a:off x="12444375" y="45031625"/>
              <a:ext cx="497475" cy="73300"/>
            </a:xfrm>
            <a:custGeom>
              <a:rect b="b" l="l" r="r" t="t"/>
              <a:pathLst>
                <a:path extrusionOk="0" h="2932" w="19899">
                  <a:moveTo>
                    <a:pt x="11995" y="1"/>
                  </a:moveTo>
                  <a:cubicBezTo>
                    <a:pt x="11291" y="1"/>
                    <a:pt x="10572" y="18"/>
                    <a:pt x="9856" y="54"/>
                  </a:cubicBezTo>
                  <a:cubicBezTo>
                    <a:pt x="7366" y="221"/>
                    <a:pt x="4918" y="556"/>
                    <a:pt x="3056" y="1016"/>
                  </a:cubicBezTo>
                  <a:cubicBezTo>
                    <a:pt x="1235" y="1435"/>
                    <a:pt x="1" y="2000"/>
                    <a:pt x="1" y="2000"/>
                  </a:cubicBezTo>
                  <a:cubicBezTo>
                    <a:pt x="1" y="2000"/>
                    <a:pt x="1277" y="2418"/>
                    <a:pt x="3160" y="2648"/>
                  </a:cubicBezTo>
                  <a:cubicBezTo>
                    <a:pt x="4501" y="2827"/>
                    <a:pt x="6161" y="2932"/>
                    <a:pt x="7905" y="2932"/>
                  </a:cubicBezTo>
                  <a:cubicBezTo>
                    <a:pt x="8609" y="2932"/>
                    <a:pt x="9327" y="2915"/>
                    <a:pt x="10044" y="2878"/>
                  </a:cubicBezTo>
                  <a:cubicBezTo>
                    <a:pt x="12534" y="2732"/>
                    <a:pt x="14982" y="2355"/>
                    <a:pt x="16844" y="1916"/>
                  </a:cubicBezTo>
                  <a:cubicBezTo>
                    <a:pt x="18665" y="1498"/>
                    <a:pt x="19899" y="954"/>
                    <a:pt x="19899" y="954"/>
                  </a:cubicBezTo>
                  <a:cubicBezTo>
                    <a:pt x="19899" y="954"/>
                    <a:pt x="18623" y="556"/>
                    <a:pt x="16740" y="284"/>
                  </a:cubicBezTo>
                  <a:cubicBezTo>
                    <a:pt x="15398" y="105"/>
                    <a:pt x="13739" y="1"/>
                    <a:pt x="11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7"/>
            <p:cNvSpPr/>
            <p:nvPr/>
          </p:nvSpPr>
          <p:spPr>
            <a:xfrm>
              <a:off x="12300000" y="45254475"/>
              <a:ext cx="432100" cy="73625"/>
            </a:xfrm>
            <a:custGeom>
              <a:rect b="b" l="l" r="r" t="t"/>
              <a:pathLst>
                <a:path extrusionOk="0" h="2945" w="17284">
                  <a:moveTo>
                    <a:pt x="6890" y="1"/>
                  </a:moveTo>
                  <a:cubicBezTo>
                    <a:pt x="5367" y="1"/>
                    <a:pt x="3926" y="110"/>
                    <a:pt x="2742" y="304"/>
                  </a:cubicBezTo>
                  <a:cubicBezTo>
                    <a:pt x="1089" y="534"/>
                    <a:pt x="1" y="953"/>
                    <a:pt x="1" y="953"/>
                  </a:cubicBezTo>
                  <a:cubicBezTo>
                    <a:pt x="1" y="953"/>
                    <a:pt x="1047" y="1476"/>
                    <a:pt x="2637" y="1915"/>
                  </a:cubicBezTo>
                  <a:cubicBezTo>
                    <a:pt x="4227" y="2397"/>
                    <a:pt x="6382" y="2752"/>
                    <a:pt x="8538" y="2878"/>
                  </a:cubicBezTo>
                  <a:cubicBezTo>
                    <a:pt x="9207" y="2923"/>
                    <a:pt x="9875" y="2944"/>
                    <a:pt x="10529" y="2944"/>
                  </a:cubicBezTo>
                  <a:cubicBezTo>
                    <a:pt x="12002" y="2944"/>
                    <a:pt x="13398" y="2836"/>
                    <a:pt x="14543" y="2648"/>
                  </a:cubicBezTo>
                  <a:cubicBezTo>
                    <a:pt x="16175" y="2418"/>
                    <a:pt x="17284" y="1999"/>
                    <a:pt x="17284" y="1999"/>
                  </a:cubicBezTo>
                  <a:cubicBezTo>
                    <a:pt x="17284" y="1999"/>
                    <a:pt x="16237" y="1455"/>
                    <a:pt x="14647" y="1037"/>
                  </a:cubicBezTo>
                  <a:cubicBezTo>
                    <a:pt x="13036" y="555"/>
                    <a:pt x="10902" y="200"/>
                    <a:pt x="8726" y="53"/>
                  </a:cubicBezTo>
                  <a:cubicBezTo>
                    <a:pt x="8109" y="18"/>
                    <a:pt x="7493" y="1"/>
                    <a:pt x="68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7"/>
            <p:cNvSpPr/>
            <p:nvPr/>
          </p:nvSpPr>
          <p:spPr>
            <a:xfrm>
              <a:off x="13543925" y="44757000"/>
              <a:ext cx="406450" cy="73300"/>
            </a:xfrm>
            <a:custGeom>
              <a:rect b="b" l="l" r="r" t="t"/>
              <a:pathLst>
                <a:path extrusionOk="0" h="2932" w="16258">
                  <a:moveTo>
                    <a:pt x="9789" y="1"/>
                  </a:moveTo>
                  <a:cubicBezTo>
                    <a:pt x="9213" y="1"/>
                    <a:pt x="8625" y="18"/>
                    <a:pt x="8035" y="54"/>
                  </a:cubicBezTo>
                  <a:cubicBezTo>
                    <a:pt x="6005" y="221"/>
                    <a:pt x="3976" y="556"/>
                    <a:pt x="2490" y="1016"/>
                  </a:cubicBezTo>
                  <a:cubicBezTo>
                    <a:pt x="1004" y="1435"/>
                    <a:pt x="0" y="2000"/>
                    <a:pt x="0" y="2000"/>
                  </a:cubicBezTo>
                  <a:cubicBezTo>
                    <a:pt x="0" y="2000"/>
                    <a:pt x="1046" y="2418"/>
                    <a:pt x="2595" y="2648"/>
                  </a:cubicBezTo>
                  <a:cubicBezTo>
                    <a:pt x="3697" y="2827"/>
                    <a:pt x="5044" y="2932"/>
                    <a:pt x="6469" y="2932"/>
                  </a:cubicBezTo>
                  <a:cubicBezTo>
                    <a:pt x="7045" y="2932"/>
                    <a:pt x="7633" y="2915"/>
                    <a:pt x="8223" y="2879"/>
                  </a:cubicBezTo>
                  <a:cubicBezTo>
                    <a:pt x="10253" y="2732"/>
                    <a:pt x="12282" y="2355"/>
                    <a:pt x="13768" y="1916"/>
                  </a:cubicBezTo>
                  <a:cubicBezTo>
                    <a:pt x="15253" y="1498"/>
                    <a:pt x="16258" y="954"/>
                    <a:pt x="16258" y="954"/>
                  </a:cubicBezTo>
                  <a:cubicBezTo>
                    <a:pt x="16258" y="954"/>
                    <a:pt x="15212" y="535"/>
                    <a:pt x="13663" y="284"/>
                  </a:cubicBezTo>
                  <a:cubicBezTo>
                    <a:pt x="12560" y="105"/>
                    <a:pt x="11214" y="1"/>
                    <a:pt x="9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7"/>
            <p:cNvSpPr/>
            <p:nvPr/>
          </p:nvSpPr>
          <p:spPr>
            <a:xfrm>
              <a:off x="13766225" y="45031625"/>
              <a:ext cx="498000" cy="73300"/>
            </a:xfrm>
            <a:custGeom>
              <a:rect b="b" l="l" r="r" t="t"/>
              <a:pathLst>
                <a:path extrusionOk="0" h="2932" w="19920">
                  <a:moveTo>
                    <a:pt x="12003" y="1"/>
                  </a:moveTo>
                  <a:cubicBezTo>
                    <a:pt x="11301" y="1"/>
                    <a:pt x="10587" y="18"/>
                    <a:pt x="9877" y="54"/>
                  </a:cubicBezTo>
                  <a:cubicBezTo>
                    <a:pt x="7387" y="221"/>
                    <a:pt x="4918" y="556"/>
                    <a:pt x="3076" y="1016"/>
                  </a:cubicBezTo>
                  <a:cubicBezTo>
                    <a:pt x="1235" y="1435"/>
                    <a:pt x="1" y="2000"/>
                    <a:pt x="1" y="2000"/>
                  </a:cubicBezTo>
                  <a:cubicBezTo>
                    <a:pt x="1" y="2000"/>
                    <a:pt x="1298" y="2418"/>
                    <a:pt x="3181" y="2648"/>
                  </a:cubicBezTo>
                  <a:cubicBezTo>
                    <a:pt x="4522" y="2827"/>
                    <a:pt x="6182" y="2932"/>
                    <a:pt x="7918" y="2932"/>
                  </a:cubicBezTo>
                  <a:cubicBezTo>
                    <a:pt x="8619" y="2932"/>
                    <a:pt x="9333" y="2915"/>
                    <a:pt x="10044" y="2878"/>
                  </a:cubicBezTo>
                  <a:cubicBezTo>
                    <a:pt x="12534" y="2732"/>
                    <a:pt x="15003" y="2355"/>
                    <a:pt x="16844" y="1916"/>
                  </a:cubicBezTo>
                  <a:cubicBezTo>
                    <a:pt x="18685" y="1498"/>
                    <a:pt x="19920" y="954"/>
                    <a:pt x="19920" y="954"/>
                  </a:cubicBezTo>
                  <a:cubicBezTo>
                    <a:pt x="19920" y="954"/>
                    <a:pt x="18665" y="556"/>
                    <a:pt x="16740" y="284"/>
                  </a:cubicBezTo>
                  <a:cubicBezTo>
                    <a:pt x="15398" y="105"/>
                    <a:pt x="13739" y="1"/>
                    <a:pt x="1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13622375" y="45254475"/>
              <a:ext cx="432625" cy="73625"/>
            </a:xfrm>
            <a:custGeom>
              <a:rect b="b" l="l" r="r" t="t"/>
              <a:pathLst>
                <a:path extrusionOk="0" h="2945" w="17305">
                  <a:moveTo>
                    <a:pt x="6907" y="1"/>
                  </a:moveTo>
                  <a:cubicBezTo>
                    <a:pt x="5380" y="1"/>
                    <a:pt x="3932" y="110"/>
                    <a:pt x="2763" y="304"/>
                  </a:cubicBezTo>
                  <a:cubicBezTo>
                    <a:pt x="1110" y="534"/>
                    <a:pt x="1" y="953"/>
                    <a:pt x="1" y="953"/>
                  </a:cubicBezTo>
                  <a:cubicBezTo>
                    <a:pt x="1" y="953"/>
                    <a:pt x="1047" y="1476"/>
                    <a:pt x="2658" y="1915"/>
                  </a:cubicBezTo>
                  <a:cubicBezTo>
                    <a:pt x="4248" y="2397"/>
                    <a:pt x="6382" y="2752"/>
                    <a:pt x="8558" y="2878"/>
                  </a:cubicBezTo>
                  <a:cubicBezTo>
                    <a:pt x="9227" y="2923"/>
                    <a:pt x="9896" y="2944"/>
                    <a:pt x="10549" y="2944"/>
                  </a:cubicBezTo>
                  <a:cubicBezTo>
                    <a:pt x="12021" y="2944"/>
                    <a:pt x="13412" y="2836"/>
                    <a:pt x="14543" y="2648"/>
                  </a:cubicBezTo>
                  <a:cubicBezTo>
                    <a:pt x="16196" y="2418"/>
                    <a:pt x="17304" y="1999"/>
                    <a:pt x="17304" y="1999"/>
                  </a:cubicBezTo>
                  <a:cubicBezTo>
                    <a:pt x="17304" y="1999"/>
                    <a:pt x="16216" y="1455"/>
                    <a:pt x="14647" y="1037"/>
                  </a:cubicBezTo>
                  <a:cubicBezTo>
                    <a:pt x="13057" y="555"/>
                    <a:pt x="10923" y="200"/>
                    <a:pt x="8747" y="53"/>
                  </a:cubicBezTo>
                  <a:cubicBezTo>
                    <a:pt x="8129" y="18"/>
                    <a:pt x="7512" y="1"/>
                    <a:pt x="69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11049825" y="48079100"/>
              <a:ext cx="162700" cy="315250"/>
            </a:xfrm>
            <a:custGeom>
              <a:rect b="b" l="l" r="r" t="t"/>
              <a:pathLst>
                <a:path extrusionOk="0" h="12610" w="6508">
                  <a:moveTo>
                    <a:pt x="435" y="1"/>
                  </a:moveTo>
                  <a:cubicBezTo>
                    <a:pt x="159" y="1"/>
                    <a:pt x="0" y="35"/>
                    <a:pt x="0" y="35"/>
                  </a:cubicBezTo>
                  <a:cubicBezTo>
                    <a:pt x="0" y="35"/>
                    <a:pt x="754" y="746"/>
                    <a:pt x="1423" y="1792"/>
                  </a:cubicBezTo>
                  <a:cubicBezTo>
                    <a:pt x="2135" y="2860"/>
                    <a:pt x="2762" y="4240"/>
                    <a:pt x="3181" y="5789"/>
                  </a:cubicBezTo>
                  <a:cubicBezTo>
                    <a:pt x="3662" y="7316"/>
                    <a:pt x="3997" y="8990"/>
                    <a:pt x="4311" y="10308"/>
                  </a:cubicBezTo>
                  <a:cubicBezTo>
                    <a:pt x="4603" y="11647"/>
                    <a:pt x="4959" y="12610"/>
                    <a:pt x="4959" y="12610"/>
                  </a:cubicBezTo>
                  <a:cubicBezTo>
                    <a:pt x="4959" y="12610"/>
                    <a:pt x="5127" y="12401"/>
                    <a:pt x="5294" y="12024"/>
                  </a:cubicBezTo>
                  <a:cubicBezTo>
                    <a:pt x="5482" y="11627"/>
                    <a:pt x="5775" y="11083"/>
                    <a:pt x="5964" y="10371"/>
                  </a:cubicBezTo>
                  <a:cubicBezTo>
                    <a:pt x="6340" y="8990"/>
                    <a:pt x="6508" y="6961"/>
                    <a:pt x="5922" y="4973"/>
                  </a:cubicBezTo>
                  <a:cubicBezTo>
                    <a:pt x="5775" y="4492"/>
                    <a:pt x="5566" y="4010"/>
                    <a:pt x="5357" y="3550"/>
                  </a:cubicBezTo>
                  <a:cubicBezTo>
                    <a:pt x="5168" y="3069"/>
                    <a:pt x="4813" y="2671"/>
                    <a:pt x="4541" y="2253"/>
                  </a:cubicBezTo>
                  <a:cubicBezTo>
                    <a:pt x="3892" y="1479"/>
                    <a:pt x="3181" y="872"/>
                    <a:pt x="2469" y="537"/>
                  </a:cubicBezTo>
                  <a:cubicBezTo>
                    <a:pt x="1608" y="87"/>
                    <a:pt x="874" y="1"/>
                    <a:pt x="435"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7"/>
            <p:cNvSpPr/>
            <p:nvPr/>
          </p:nvSpPr>
          <p:spPr>
            <a:xfrm>
              <a:off x="11280500" y="48026800"/>
              <a:ext cx="162700" cy="315250"/>
            </a:xfrm>
            <a:custGeom>
              <a:rect b="b" l="l" r="r" t="t"/>
              <a:pathLst>
                <a:path extrusionOk="0" h="12610" w="6508">
                  <a:moveTo>
                    <a:pt x="437" y="0"/>
                  </a:moveTo>
                  <a:cubicBezTo>
                    <a:pt x="160" y="0"/>
                    <a:pt x="1" y="34"/>
                    <a:pt x="1" y="34"/>
                  </a:cubicBezTo>
                  <a:cubicBezTo>
                    <a:pt x="1" y="34"/>
                    <a:pt x="733" y="746"/>
                    <a:pt x="1444" y="1792"/>
                  </a:cubicBezTo>
                  <a:cubicBezTo>
                    <a:pt x="2135" y="2859"/>
                    <a:pt x="2763" y="4240"/>
                    <a:pt x="3181" y="5788"/>
                  </a:cubicBezTo>
                  <a:cubicBezTo>
                    <a:pt x="3662" y="7316"/>
                    <a:pt x="3997" y="8990"/>
                    <a:pt x="4311" y="10308"/>
                  </a:cubicBezTo>
                  <a:cubicBezTo>
                    <a:pt x="4604" y="11647"/>
                    <a:pt x="4960" y="12610"/>
                    <a:pt x="4960" y="12610"/>
                  </a:cubicBezTo>
                  <a:cubicBezTo>
                    <a:pt x="4960" y="12610"/>
                    <a:pt x="5127" y="12400"/>
                    <a:pt x="5315" y="12024"/>
                  </a:cubicBezTo>
                  <a:cubicBezTo>
                    <a:pt x="5483" y="11626"/>
                    <a:pt x="5776" y="11082"/>
                    <a:pt x="5964" y="10371"/>
                  </a:cubicBezTo>
                  <a:cubicBezTo>
                    <a:pt x="6361" y="8990"/>
                    <a:pt x="6508" y="6960"/>
                    <a:pt x="5943" y="4972"/>
                  </a:cubicBezTo>
                  <a:cubicBezTo>
                    <a:pt x="5776" y="4491"/>
                    <a:pt x="5566" y="4010"/>
                    <a:pt x="5357" y="3550"/>
                  </a:cubicBezTo>
                  <a:cubicBezTo>
                    <a:pt x="5169" y="3068"/>
                    <a:pt x="4813" y="2671"/>
                    <a:pt x="4541" y="2252"/>
                  </a:cubicBezTo>
                  <a:cubicBezTo>
                    <a:pt x="3892" y="1478"/>
                    <a:pt x="3181" y="871"/>
                    <a:pt x="2491" y="537"/>
                  </a:cubicBezTo>
                  <a:cubicBezTo>
                    <a:pt x="1617" y="87"/>
                    <a:pt x="877" y="0"/>
                    <a:pt x="437"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7"/>
            <p:cNvSpPr/>
            <p:nvPr/>
          </p:nvSpPr>
          <p:spPr>
            <a:xfrm>
              <a:off x="12607575" y="47797150"/>
              <a:ext cx="163225" cy="315775"/>
            </a:xfrm>
            <a:custGeom>
              <a:rect b="b" l="l" r="r" t="t"/>
              <a:pathLst>
                <a:path extrusionOk="0" h="12631" w="6529">
                  <a:moveTo>
                    <a:pt x="437" y="1"/>
                  </a:moveTo>
                  <a:cubicBezTo>
                    <a:pt x="160" y="1"/>
                    <a:pt x="1" y="35"/>
                    <a:pt x="1" y="35"/>
                  </a:cubicBezTo>
                  <a:cubicBezTo>
                    <a:pt x="1" y="35"/>
                    <a:pt x="775" y="746"/>
                    <a:pt x="1445" y="1793"/>
                  </a:cubicBezTo>
                  <a:cubicBezTo>
                    <a:pt x="2156" y="2860"/>
                    <a:pt x="2784" y="4262"/>
                    <a:pt x="3202" y="5789"/>
                  </a:cubicBezTo>
                  <a:cubicBezTo>
                    <a:pt x="3662" y="7316"/>
                    <a:pt x="4018" y="8990"/>
                    <a:pt x="4332" y="10329"/>
                  </a:cubicBezTo>
                  <a:cubicBezTo>
                    <a:pt x="4604" y="11648"/>
                    <a:pt x="4981" y="12631"/>
                    <a:pt x="4981" y="12631"/>
                  </a:cubicBezTo>
                  <a:cubicBezTo>
                    <a:pt x="4981" y="12631"/>
                    <a:pt x="5127" y="12422"/>
                    <a:pt x="5315" y="12024"/>
                  </a:cubicBezTo>
                  <a:cubicBezTo>
                    <a:pt x="5504" y="11627"/>
                    <a:pt x="5776" y="11083"/>
                    <a:pt x="5964" y="10371"/>
                  </a:cubicBezTo>
                  <a:cubicBezTo>
                    <a:pt x="6362" y="8990"/>
                    <a:pt x="6529" y="6982"/>
                    <a:pt x="5943" y="4994"/>
                  </a:cubicBezTo>
                  <a:cubicBezTo>
                    <a:pt x="5776" y="4492"/>
                    <a:pt x="5587" y="4011"/>
                    <a:pt x="5378" y="3550"/>
                  </a:cubicBezTo>
                  <a:cubicBezTo>
                    <a:pt x="5190" y="3069"/>
                    <a:pt x="4813" y="2692"/>
                    <a:pt x="4562" y="2274"/>
                  </a:cubicBezTo>
                  <a:cubicBezTo>
                    <a:pt x="3914" y="1479"/>
                    <a:pt x="3202" y="872"/>
                    <a:pt x="2491" y="537"/>
                  </a:cubicBezTo>
                  <a:cubicBezTo>
                    <a:pt x="1617" y="88"/>
                    <a:pt x="878" y="1"/>
                    <a:pt x="437"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12838800" y="47744850"/>
              <a:ext cx="162700" cy="315775"/>
            </a:xfrm>
            <a:custGeom>
              <a:rect b="b" l="l" r="r" t="t"/>
              <a:pathLst>
                <a:path extrusionOk="0" h="12631" w="6508">
                  <a:moveTo>
                    <a:pt x="435" y="0"/>
                  </a:moveTo>
                  <a:cubicBezTo>
                    <a:pt x="159" y="0"/>
                    <a:pt x="0" y="35"/>
                    <a:pt x="0" y="35"/>
                  </a:cubicBezTo>
                  <a:cubicBezTo>
                    <a:pt x="0" y="35"/>
                    <a:pt x="732" y="746"/>
                    <a:pt x="1423" y="1792"/>
                  </a:cubicBezTo>
                  <a:cubicBezTo>
                    <a:pt x="2134" y="2859"/>
                    <a:pt x="2762" y="4261"/>
                    <a:pt x="3180" y="5789"/>
                  </a:cubicBezTo>
                  <a:cubicBezTo>
                    <a:pt x="3662" y="7316"/>
                    <a:pt x="3996" y="8990"/>
                    <a:pt x="4310" y="10329"/>
                  </a:cubicBezTo>
                  <a:cubicBezTo>
                    <a:pt x="4603" y="11647"/>
                    <a:pt x="4959" y="12631"/>
                    <a:pt x="4959" y="12631"/>
                  </a:cubicBezTo>
                  <a:cubicBezTo>
                    <a:pt x="4959" y="12631"/>
                    <a:pt x="5126" y="12421"/>
                    <a:pt x="5294" y="12024"/>
                  </a:cubicBezTo>
                  <a:cubicBezTo>
                    <a:pt x="5482" y="11626"/>
                    <a:pt x="5775" y="11082"/>
                    <a:pt x="5963" y="10371"/>
                  </a:cubicBezTo>
                  <a:cubicBezTo>
                    <a:pt x="6340" y="8990"/>
                    <a:pt x="6507" y="6981"/>
                    <a:pt x="5921" y="4994"/>
                  </a:cubicBezTo>
                  <a:cubicBezTo>
                    <a:pt x="5775" y="4491"/>
                    <a:pt x="5566" y="4010"/>
                    <a:pt x="5357" y="3550"/>
                  </a:cubicBezTo>
                  <a:cubicBezTo>
                    <a:pt x="5168" y="3069"/>
                    <a:pt x="4812" y="2692"/>
                    <a:pt x="4540" y="2273"/>
                  </a:cubicBezTo>
                  <a:cubicBezTo>
                    <a:pt x="3892" y="1478"/>
                    <a:pt x="3180" y="872"/>
                    <a:pt x="2469" y="537"/>
                  </a:cubicBezTo>
                  <a:cubicBezTo>
                    <a:pt x="1608" y="87"/>
                    <a:pt x="874" y="0"/>
                    <a:pt x="435"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13993250" y="48055575"/>
              <a:ext cx="162700" cy="315250"/>
            </a:xfrm>
            <a:custGeom>
              <a:rect b="b" l="l" r="r" t="t"/>
              <a:pathLst>
                <a:path extrusionOk="0" h="12610" w="6508">
                  <a:moveTo>
                    <a:pt x="436" y="0"/>
                  </a:moveTo>
                  <a:cubicBezTo>
                    <a:pt x="159" y="0"/>
                    <a:pt x="0" y="34"/>
                    <a:pt x="0" y="34"/>
                  </a:cubicBezTo>
                  <a:cubicBezTo>
                    <a:pt x="0" y="34"/>
                    <a:pt x="733" y="746"/>
                    <a:pt x="1444" y="1792"/>
                  </a:cubicBezTo>
                  <a:cubicBezTo>
                    <a:pt x="2156" y="2859"/>
                    <a:pt x="2783" y="4240"/>
                    <a:pt x="3202" y="5788"/>
                  </a:cubicBezTo>
                  <a:cubicBezTo>
                    <a:pt x="3662" y="7316"/>
                    <a:pt x="3997" y="8990"/>
                    <a:pt x="4311" y="10308"/>
                  </a:cubicBezTo>
                  <a:cubicBezTo>
                    <a:pt x="4604" y="11647"/>
                    <a:pt x="4980" y="12609"/>
                    <a:pt x="4980" y="12609"/>
                  </a:cubicBezTo>
                  <a:cubicBezTo>
                    <a:pt x="4980" y="12609"/>
                    <a:pt x="5127" y="12400"/>
                    <a:pt x="5315" y="12024"/>
                  </a:cubicBezTo>
                  <a:cubicBezTo>
                    <a:pt x="5503" y="11626"/>
                    <a:pt x="5775" y="11082"/>
                    <a:pt x="5964" y="10371"/>
                  </a:cubicBezTo>
                  <a:cubicBezTo>
                    <a:pt x="6361" y="8990"/>
                    <a:pt x="6508" y="6960"/>
                    <a:pt x="5943" y="4972"/>
                  </a:cubicBezTo>
                  <a:cubicBezTo>
                    <a:pt x="5775" y="4491"/>
                    <a:pt x="5566" y="4010"/>
                    <a:pt x="5357" y="3549"/>
                  </a:cubicBezTo>
                  <a:cubicBezTo>
                    <a:pt x="5190" y="3068"/>
                    <a:pt x="4813" y="2671"/>
                    <a:pt x="4562" y="2252"/>
                  </a:cubicBezTo>
                  <a:cubicBezTo>
                    <a:pt x="3892" y="1478"/>
                    <a:pt x="3202" y="871"/>
                    <a:pt x="2490" y="536"/>
                  </a:cubicBezTo>
                  <a:cubicBezTo>
                    <a:pt x="1617" y="87"/>
                    <a:pt x="877" y="0"/>
                    <a:pt x="4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14223400" y="48003250"/>
              <a:ext cx="162725" cy="315250"/>
            </a:xfrm>
            <a:custGeom>
              <a:rect b="b" l="l" r="r" t="t"/>
              <a:pathLst>
                <a:path extrusionOk="0" h="12610" w="6509">
                  <a:moveTo>
                    <a:pt x="437" y="1"/>
                  </a:moveTo>
                  <a:cubicBezTo>
                    <a:pt x="160" y="1"/>
                    <a:pt x="1" y="35"/>
                    <a:pt x="1" y="35"/>
                  </a:cubicBezTo>
                  <a:cubicBezTo>
                    <a:pt x="1" y="35"/>
                    <a:pt x="754" y="746"/>
                    <a:pt x="1445" y="1793"/>
                  </a:cubicBezTo>
                  <a:cubicBezTo>
                    <a:pt x="2156" y="2860"/>
                    <a:pt x="2784" y="4241"/>
                    <a:pt x="3202" y="5789"/>
                  </a:cubicBezTo>
                  <a:cubicBezTo>
                    <a:pt x="3663" y="7316"/>
                    <a:pt x="3997" y="8990"/>
                    <a:pt x="4311" y="10308"/>
                  </a:cubicBezTo>
                  <a:cubicBezTo>
                    <a:pt x="4604" y="11648"/>
                    <a:pt x="4981" y="12610"/>
                    <a:pt x="4981" y="12610"/>
                  </a:cubicBezTo>
                  <a:cubicBezTo>
                    <a:pt x="4981" y="12610"/>
                    <a:pt x="5127" y="12401"/>
                    <a:pt x="5315" y="12024"/>
                  </a:cubicBezTo>
                  <a:cubicBezTo>
                    <a:pt x="5504" y="11627"/>
                    <a:pt x="5776" y="11083"/>
                    <a:pt x="5964" y="10371"/>
                  </a:cubicBezTo>
                  <a:cubicBezTo>
                    <a:pt x="6362" y="8990"/>
                    <a:pt x="6508" y="6961"/>
                    <a:pt x="5943" y="4973"/>
                  </a:cubicBezTo>
                  <a:cubicBezTo>
                    <a:pt x="5776" y="4492"/>
                    <a:pt x="5567" y="4010"/>
                    <a:pt x="5357" y="3550"/>
                  </a:cubicBezTo>
                  <a:cubicBezTo>
                    <a:pt x="5190" y="3069"/>
                    <a:pt x="4813" y="2671"/>
                    <a:pt x="4562" y="2253"/>
                  </a:cubicBezTo>
                  <a:cubicBezTo>
                    <a:pt x="3893" y="1479"/>
                    <a:pt x="3202" y="872"/>
                    <a:pt x="2491" y="537"/>
                  </a:cubicBezTo>
                  <a:cubicBezTo>
                    <a:pt x="1617" y="87"/>
                    <a:pt x="878" y="1"/>
                    <a:pt x="4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15308825" y="47780425"/>
              <a:ext cx="162700" cy="315250"/>
            </a:xfrm>
            <a:custGeom>
              <a:rect b="b" l="l" r="r" t="t"/>
              <a:pathLst>
                <a:path extrusionOk="0" h="12610" w="6508">
                  <a:moveTo>
                    <a:pt x="436" y="0"/>
                  </a:moveTo>
                  <a:cubicBezTo>
                    <a:pt x="159" y="0"/>
                    <a:pt x="0" y="34"/>
                    <a:pt x="0" y="34"/>
                  </a:cubicBezTo>
                  <a:cubicBezTo>
                    <a:pt x="0" y="34"/>
                    <a:pt x="754" y="746"/>
                    <a:pt x="1444" y="1792"/>
                  </a:cubicBezTo>
                  <a:cubicBezTo>
                    <a:pt x="2135" y="2859"/>
                    <a:pt x="2762" y="4240"/>
                    <a:pt x="3181" y="5788"/>
                  </a:cubicBezTo>
                  <a:cubicBezTo>
                    <a:pt x="3662" y="7295"/>
                    <a:pt x="3997" y="8969"/>
                    <a:pt x="4311" y="10308"/>
                  </a:cubicBezTo>
                  <a:cubicBezTo>
                    <a:pt x="4604" y="11647"/>
                    <a:pt x="4959" y="12610"/>
                    <a:pt x="4959" y="12610"/>
                  </a:cubicBezTo>
                  <a:cubicBezTo>
                    <a:pt x="4959" y="12610"/>
                    <a:pt x="5127" y="12400"/>
                    <a:pt x="5315" y="12003"/>
                  </a:cubicBezTo>
                  <a:cubicBezTo>
                    <a:pt x="5482" y="11626"/>
                    <a:pt x="5775" y="11061"/>
                    <a:pt x="5964" y="10371"/>
                  </a:cubicBezTo>
                  <a:cubicBezTo>
                    <a:pt x="6361" y="8969"/>
                    <a:pt x="6508" y="6960"/>
                    <a:pt x="5943" y="4972"/>
                  </a:cubicBezTo>
                  <a:cubicBezTo>
                    <a:pt x="5775" y="4470"/>
                    <a:pt x="5566" y="4010"/>
                    <a:pt x="5357" y="3529"/>
                  </a:cubicBezTo>
                  <a:cubicBezTo>
                    <a:pt x="5189" y="3068"/>
                    <a:pt x="4813" y="2671"/>
                    <a:pt x="4562" y="2252"/>
                  </a:cubicBezTo>
                  <a:cubicBezTo>
                    <a:pt x="3892" y="1478"/>
                    <a:pt x="3181" y="871"/>
                    <a:pt x="2490" y="537"/>
                  </a:cubicBezTo>
                  <a:cubicBezTo>
                    <a:pt x="1617" y="87"/>
                    <a:pt x="877" y="0"/>
                    <a:pt x="4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15538975" y="47728100"/>
              <a:ext cx="162700" cy="315275"/>
            </a:xfrm>
            <a:custGeom>
              <a:rect b="b" l="l" r="r" t="t"/>
              <a:pathLst>
                <a:path extrusionOk="0" h="12611" w="6508">
                  <a:moveTo>
                    <a:pt x="437" y="1"/>
                  </a:moveTo>
                  <a:cubicBezTo>
                    <a:pt x="160" y="1"/>
                    <a:pt x="1" y="35"/>
                    <a:pt x="1" y="35"/>
                  </a:cubicBezTo>
                  <a:cubicBezTo>
                    <a:pt x="1" y="35"/>
                    <a:pt x="754" y="747"/>
                    <a:pt x="1445" y="1793"/>
                  </a:cubicBezTo>
                  <a:cubicBezTo>
                    <a:pt x="2135" y="2860"/>
                    <a:pt x="2763" y="4241"/>
                    <a:pt x="3181" y="5789"/>
                  </a:cubicBezTo>
                  <a:cubicBezTo>
                    <a:pt x="3662" y="7296"/>
                    <a:pt x="3997" y="8969"/>
                    <a:pt x="4311" y="10309"/>
                  </a:cubicBezTo>
                  <a:cubicBezTo>
                    <a:pt x="4604" y="11648"/>
                    <a:pt x="4960" y="12610"/>
                    <a:pt x="4960" y="12610"/>
                  </a:cubicBezTo>
                  <a:cubicBezTo>
                    <a:pt x="4960" y="12610"/>
                    <a:pt x="5127" y="12401"/>
                    <a:pt x="5315" y="12003"/>
                  </a:cubicBezTo>
                  <a:cubicBezTo>
                    <a:pt x="5483" y="11627"/>
                    <a:pt x="5776" y="11062"/>
                    <a:pt x="5964" y="10371"/>
                  </a:cubicBezTo>
                  <a:cubicBezTo>
                    <a:pt x="6362" y="8969"/>
                    <a:pt x="6508" y="6961"/>
                    <a:pt x="5943" y="4973"/>
                  </a:cubicBezTo>
                  <a:cubicBezTo>
                    <a:pt x="5776" y="4471"/>
                    <a:pt x="5566" y="4011"/>
                    <a:pt x="5357" y="3529"/>
                  </a:cubicBezTo>
                  <a:cubicBezTo>
                    <a:pt x="5190" y="3069"/>
                    <a:pt x="4813" y="2671"/>
                    <a:pt x="4562" y="2253"/>
                  </a:cubicBezTo>
                  <a:cubicBezTo>
                    <a:pt x="3893" y="1479"/>
                    <a:pt x="3202" y="872"/>
                    <a:pt x="2491" y="537"/>
                  </a:cubicBezTo>
                  <a:cubicBezTo>
                    <a:pt x="1617" y="88"/>
                    <a:pt x="877" y="1"/>
                    <a:pt x="4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13963600" y="36593250"/>
              <a:ext cx="3232875" cy="2655300"/>
            </a:xfrm>
            <a:custGeom>
              <a:rect b="b" l="l" r="r" t="t"/>
              <a:pathLst>
                <a:path extrusionOk="0" h="106212" w="129315">
                  <a:moveTo>
                    <a:pt x="68637" y="1"/>
                  </a:moveTo>
                  <a:cubicBezTo>
                    <a:pt x="20116" y="1"/>
                    <a:pt x="0" y="54610"/>
                    <a:pt x="16733" y="103119"/>
                  </a:cubicBezTo>
                  <a:cubicBezTo>
                    <a:pt x="17487" y="105307"/>
                    <a:pt x="19107" y="106211"/>
                    <a:pt x="21065" y="106211"/>
                  </a:cubicBezTo>
                  <a:cubicBezTo>
                    <a:pt x="26224" y="106211"/>
                    <a:pt x="33737" y="99936"/>
                    <a:pt x="33995" y="94310"/>
                  </a:cubicBezTo>
                  <a:cubicBezTo>
                    <a:pt x="34535" y="82163"/>
                    <a:pt x="27150" y="41427"/>
                    <a:pt x="54739" y="41427"/>
                  </a:cubicBezTo>
                  <a:cubicBezTo>
                    <a:pt x="57089" y="41427"/>
                    <a:pt x="59692" y="41723"/>
                    <a:pt x="62576" y="42357"/>
                  </a:cubicBezTo>
                  <a:cubicBezTo>
                    <a:pt x="65786" y="43062"/>
                    <a:pt x="68982" y="43387"/>
                    <a:pt x="72104" y="43387"/>
                  </a:cubicBezTo>
                  <a:cubicBezTo>
                    <a:pt x="104718" y="43387"/>
                    <a:pt x="129314" y="7937"/>
                    <a:pt x="78520" y="719"/>
                  </a:cubicBezTo>
                  <a:cubicBezTo>
                    <a:pt x="75106" y="234"/>
                    <a:pt x="71810" y="1"/>
                    <a:pt x="68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11652425" y="38431900"/>
              <a:ext cx="6630450" cy="4583000"/>
            </a:xfrm>
            <a:custGeom>
              <a:rect b="b" l="l" r="r" t="t"/>
              <a:pathLst>
                <a:path extrusionOk="0" h="183320" w="265218">
                  <a:moveTo>
                    <a:pt x="128020" y="0"/>
                  </a:moveTo>
                  <a:cubicBezTo>
                    <a:pt x="118241" y="0"/>
                    <a:pt x="107579" y="1121"/>
                    <a:pt x="96061" y="3460"/>
                  </a:cubicBezTo>
                  <a:cubicBezTo>
                    <a:pt x="14626" y="19990"/>
                    <a:pt x="0" y="109501"/>
                    <a:pt x="54025" y="155658"/>
                  </a:cubicBezTo>
                  <a:cubicBezTo>
                    <a:pt x="70187" y="170278"/>
                    <a:pt x="114967" y="183319"/>
                    <a:pt x="159133" y="183319"/>
                  </a:cubicBezTo>
                  <a:cubicBezTo>
                    <a:pt x="212625" y="183319"/>
                    <a:pt x="265218" y="164190"/>
                    <a:pt x="264977" y="105567"/>
                  </a:cubicBezTo>
                  <a:cubicBezTo>
                    <a:pt x="264266" y="82342"/>
                    <a:pt x="264538" y="76128"/>
                    <a:pt x="251272" y="73743"/>
                  </a:cubicBezTo>
                  <a:cubicBezTo>
                    <a:pt x="238006" y="71357"/>
                    <a:pt x="212710" y="78220"/>
                    <a:pt x="200030" y="43780"/>
                  </a:cubicBezTo>
                  <a:cubicBezTo>
                    <a:pt x="189975" y="16437"/>
                    <a:pt x="165475" y="0"/>
                    <a:pt x="1280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17491150" y="41747425"/>
              <a:ext cx="503775" cy="242925"/>
            </a:xfrm>
            <a:custGeom>
              <a:rect b="b" l="l" r="r" t="t"/>
              <a:pathLst>
                <a:path extrusionOk="0" h="9717" w="20151">
                  <a:moveTo>
                    <a:pt x="461" y="1"/>
                  </a:moveTo>
                  <a:cubicBezTo>
                    <a:pt x="461" y="1"/>
                    <a:pt x="356" y="419"/>
                    <a:pt x="189" y="1193"/>
                  </a:cubicBezTo>
                  <a:cubicBezTo>
                    <a:pt x="105" y="1591"/>
                    <a:pt x="1" y="2072"/>
                    <a:pt x="147" y="2637"/>
                  </a:cubicBezTo>
                  <a:cubicBezTo>
                    <a:pt x="210" y="3181"/>
                    <a:pt x="252" y="3892"/>
                    <a:pt x="607" y="4520"/>
                  </a:cubicBezTo>
                  <a:cubicBezTo>
                    <a:pt x="775" y="4855"/>
                    <a:pt x="921" y="5211"/>
                    <a:pt x="1110" y="5566"/>
                  </a:cubicBezTo>
                  <a:lnTo>
                    <a:pt x="1884" y="6508"/>
                  </a:lnTo>
                  <a:cubicBezTo>
                    <a:pt x="2407" y="7198"/>
                    <a:pt x="3181" y="7638"/>
                    <a:pt x="3934" y="8161"/>
                  </a:cubicBezTo>
                  <a:cubicBezTo>
                    <a:pt x="4750" y="8516"/>
                    <a:pt x="5587" y="9040"/>
                    <a:pt x="6487" y="9207"/>
                  </a:cubicBezTo>
                  <a:cubicBezTo>
                    <a:pt x="7387" y="9500"/>
                    <a:pt x="8328" y="9605"/>
                    <a:pt x="9270" y="9709"/>
                  </a:cubicBezTo>
                  <a:cubicBezTo>
                    <a:pt x="9480" y="9714"/>
                    <a:pt x="9691" y="9716"/>
                    <a:pt x="9901" y="9716"/>
                  </a:cubicBezTo>
                  <a:cubicBezTo>
                    <a:pt x="11571" y="9716"/>
                    <a:pt x="13223" y="9553"/>
                    <a:pt x="14710" y="8977"/>
                  </a:cubicBezTo>
                  <a:cubicBezTo>
                    <a:pt x="15547" y="8768"/>
                    <a:pt x="16300" y="8244"/>
                    <a:pt x="17012" y="7868"/>
                  </a:cubicBezTo>
                  <a:cubicBezTo>
                    <a:pt x="17702" y="7366"/>
                    <a:pt x="18330" y="6905"/>
                    <a:pt x="18769" y="6320"/>
                  </a:cubicBezTo>
                  <a:cubicBezTo>
                    <a:pt x="19209" y="5734"/>
                    <a:pt x="19627" y="5231"/>
                    <a:pt x="19794" y="4604"/>
                  </a:cubicBezTo>
                  <a:cubicBezTo>
                    <a:pt x="19962" y="3997"/>
                    <a:pt x="20150" y="3558"/>
                    <a:pt x="20087" y="3160"/>
                  </a:cubicBezTo>
                  <a:cubicBezTo>
                    <a:pt x="20066" y="2407"/>
                    <a:pt x="20046" y="1967"/>
                    <a:pt x="20046" y="1967"/>
                  </a:cubicBezTo>
                  <a:cubicBezTo>
                    <a:pt x="20046" y="1967"/>
                    <a:pt x="19857" y="2344"/>
                    <a:pt x="19502" y="3055"/>
                  </a:cubicBezTo>
                  <a:cubicBezTo>
                    <a:pt x="19397" y="3453"/>
                    <a:pt x="19020" y="3746"/>
                    <a:pt x="18769" y="4102"/>
                  </a:cubicBezTo>
                  <a:cubicBezTo>
                    <a:pt x="18560" y="4478"/>
                    <a:pt x="18037" y="4750"/>
                    <a:pt x="17618" y="5127"/>
                  </a:cubicBezTo>
                  <a:cubicBezTo>
                    <a:pt x="17158" y="5462"/>
                    <a:pt x="16530" y="5692"/>
                    <a:pt x="15986" y="5985"/>
                  </a:cubicBezTo>
                  <a:cubicBezTo>
                    <a:pt x="15338" y="6173"/>
                    <a:pt x="14710" y="6466"/>
                    <a:pt x="13978" y="6571"/>
                  </a:cubicBezTo>
                  <a:cubicBezTo>
                    <a:pt x="13266" y="6780"/>
                    <a:pt x="12513" y="6801"/>
                    <a:pt x="11760" y="6884"/>
                  </a:cubicBezTo>
                  <a:cubicBezTo>
                    <a:pt x="11410" y="6913"/>
                    <a:pt x="11057" y="6924"/>
                    <a:pt x="10702" y="6924"/>
                  </a:cubicBezTo>
                  <a:cubicBezTo>
                    <a:pt x="10272" y="6924"/>
                    <a:pt x="9841" y="6907"/>
                    <a:pt x="9416" y="6884"/>
                  </a:cubicBezTo>
                  <a:cubicBezTo>
                    <a:pt x="7847" y="6801"/>
                    <a:pt x="6361" y="6403"/>
                    <a:pt x="5022" y="5943"/>
                  </a:cubicBezTo>
                  <a:cubicBezTo>
                    <a:pt x="4457" y="5566"/>
                    <a:pt x="3725" y="5378"/>
                    <a:pt x="3286" y="4939"/>
                  </a:cubicBezTo>
                  <a:cubicBezTo>
                    <a:pt x="3035" y="4729"/>
                    <a:pt x="2784" y="4541"/>
                    <a:pt x="2553" y="4374"/>
                  </a:cubicBezTo>
                  <a:cubicBezTo>
                    <a:pt x="2365" y="4164"/>
                    <a:pt x="2177" y="3913"/>
                    <a:pt x="1988" y="3704"/>
                  </a:cubicBezTo>
                  <a:cubicBezTo>
                    <a:pt x="1549" y="3327"/>
                    <a:pt x="1403" y="2825"/>
                    <a:pt x="1152" y="2386"/>
                  </a:cubicBezTo>
                  <a:cubicBezTo>
                    <a:pt x="900" y="1967"/>
                    <a:pt x="817" y="1549"/>
                    <a:pt x="733" y="1172"/>
                  </a:cubicBezTo>
                  <a:cubicBezTo>
                    <a:pt x="566" y="419"/>
                    <a:pt x="461" y="1"/>
                    <a:pt x="4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14973525" y="39864050"/>
              <a:ext cx="1574000" cy="1536350"/>
            </a:xfrm>
            <a:custGeom>
              <a:rect b="b" l="l" r="r" t="t"/>
              <a:pathLst>
                <a:path extrusionOk="0" h="61454" w="62960">
                  <a:moveTo>
                    <a:pt x="31481" y="1"/>
                  </a:moveTo>
                  <a:cubicBezTo>
                    <a:pt x="15145" y="1"/>
                    <a:pt x="1548" y="12842"/>
                    <a:pt x="775" y="29325"/>
                  </a:cubicBezTo>
                  <a:cubicBezTo>
                    <a:pt x="0" y="46273"/>
                    <a:pt x="13119" y="60668"/>
                    <a:pt x="30068" y="61421"/>
                  </a:cubicBezTo>
                  <a:cubicBezTo>
                    <a:pt x="30545" y="61443"/>
                    <a:pt x="31020" y="61454"/>
                    <a:pt x="31492" y="61454"/>
                  </a:cubicBezTo>
                  <a:cubicBezTo>
                    <a:pt x="47815" y="61454"/>
                    <a:pt x="61432" y="48599"/>
                    <a:pt x="62164" y="32128"/>
                  </a:cubicBezTo>
                  <a:cubicBezTo>
                    <a:pt x="62960" y="15180"/>
                    <a:pt x="49819" y="785"/>
                    <a:pt x="32871" y="31"/>
                  </a:cubicBezTo>
                  <a:cubicBezTo>
                    <a:pt x="32406" y="11"/>
                    <a:pt x="31942" y="1"/>
                    <a:pt x="314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15108161" y="39902175"/>
              <a:ext cx="1549950" cy="1513375"/>
            </a:xfrm>
            <a:custGeom>
              <a:rect b="b" l="l" r="r" t="t"/>
              <a:pathLst>
                <a:path extrusionOk="0" h="60535" w="61998">
                  <a:moveTo>
                    <a:pt x="30966" y="1"/>
                  </a:moveTo>
                  <a:cubicBezTo>
                    <a:pt x="14876" y="1"/>
                    <a:pt x="1507" y="12666"/>
                    <a:pt x="775" y="28867"/>
                  </a:cubicBezTo>
                  <a:cubicBezTo>
                    <a:pt x="1" y="45564"/>
                    <a:pt x="12911" y="59729"/>
                    <a:pt x="29629" y="60503"/>
                  </a:cubicBezTo>
                  <a:cubicBezTo>
                    <a:pt x="30094" y="60524"/>
                    <a:pt x="30557" y="60535"/>
                    <a:pt x="31018" y="60535"/>
                  </a:cubicBezTo>
                  <a:cubicBezTo>
                    <a:pt x="47086" y="60535"/>
                    <a:pt x="60512" y="47901"/>
                    <a:pt x="61244" y="31649"/>
                  </a:cubicBezTo>
                  <a:cubicBezTo>
                    <a:pt x="61998" y="14952"/>
                    <a:pt x="49109" y="787"/>
                    <a:pt x="32391" y="34"/>
                  </a:cubicBezTo>
                  <a:cubicBezTo>
                    <a:pt x="31914" y="12"/>
                    <a:pt x="31439" y="1"/>
                    <a:pt x="3096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12455875" y="36473150"/>
              <a:ext cx="3105500" cy="2844300"/>
            </a:xfrm>
            <a:custGeom>
              <a:rect b="b" l="l" r="r" t="t"/>
              <a:pathLst>
                <a:path extrusionOk="0" h="113772" w="124220">
                  <a:moveTo>
                    <a:pt x="72693" y="0"/>
                  </a:moveTo>
                  <a:cubicBezTo>
                    <a:pt x="71795" y="0"/>
                    <a:pt x="70873" y="14"/>
                    <a:pt x="69928" y="41"/>
                  </a:cubicBezTo>
                  <a:cubicBezTo>
                    <a:pt x="13748" y="1631"/>
                    <a:pt x="1" y="63439"/>
                    <a:pt x="26302" y="111375"/>
                  </a:cubicBezTo>
                  <a:cubicBezTo>
                    <a:pt x="27227" y="113062"/>
                    <a:pt x="28592" y="113772"/>
                    <a:pt x="30137" y="113772"/>
                  </a:cubicBezTo>
                  <a:cubicBezTo>
                    <a:pt x="35337" y="113772"/>
                    <a:pt x="42565" y="105720"/>
                    <a:pt x="41806" y="99783"/>
                  </a:cubicBezTo>
                  <a:cubicBezTo>
                    <a:pt x="40206" y="86958"/>
                    <a:pt x="24255" y="43721"/>
                    <a:pt x="59094" y="43721"/>
                  </a:cubicBezTo>
                  <a:cubicBezTo>
                    <a:pt x="59777" y="43721"/>
                    <a:pt x="60480" y="43737"/>
                    <a:pt x="61203" y="43771"/>
                  </a:cubicBezTo>
                  <a:cubicBezTo>
                    <a:pt x="61884" y="43802"/>
                    <a:pt x="62562" y="43818"/>
                    <a:pt x="63237" y="43818"/>
                  </a:cubicBezTo>
                  <a:cubicBezTo>
                    <a:pt x="99158" y="43818"/>
                    <a:pt x="124219" y="0"/>
                    <a:pt x="7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17249475" y="41147525"/>
              <a:ext cx="124525" cy="109700"/>
            </a:xfrm>
            <a:custGeom>
              <a:rect b="b" l="l" r="r" t="t"/>
              <a:pathLst>
                <a:path extrusionOk="0" h="4388" w="4981">
                  <a:moveTo>
                    <a:pt x="2498" y="1"/>
                  </a:moveTo>
                  <a:cubicBezTo>
                    <a:pt x="1631" y="1"/>
                    <a:pt x="816" y="521"/>
                    <a:pt x="482" y="1378"/>
                  </a:cubicBezTo>
                  <a:cubicBezTo>
                    <a:pt x="1" y="2487"/>
                    <a:pt x="545" y="3784"/>
                    <a:pt x="1675" y="4224"/>
                  </a:cubicBezTo>
                  <a:cubicBezTo>
                    <a:pt x="1948" y="4335"/>
                    <a:pt x="2229" y="4387"/>
                    <a:pt x="2505" y="4387"/>
                  </a:cubicBezTo>
                  <a:cubicBezTo>
                    <a:pt x="3372" y="4387"/>
                    <a:pt x="4187" y="3867"/>
                    <a:pt x="4520" y="3010"/>
                  </a:cubicBezTo>
                  <a:cubicBezTo>
                    <a:pt x="4981" y="1901"/>
                    <a:pt x="4458" y="604"/>
                    <a:pt x="3328" y="165"/>
                  </a:cubicBezTo>
                  <a:cubicBezTo>
                    <a:pt x="3055" y="54"/>
                    <a:pt x="2774" y="1"/>
                    <a:pt x="24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17250000" y="41347950"/>
              <a:ext cx="125050" cy="109850"/>
            </a:xfrm>
            <a:custGeom>
              <a:rect b="b" l="l" r="r" t="t"/>
              <a:pathLst>
                <a:path extrusionOk="0" h="4394" w="5002">
                  <a:moveTo>
                    <a:pt x="2489" y="0"/>
                  </a:moveTo>
                  <a:cubicBezTo>
                    <a:pt x="1617" y="0"/>
                    <a:pt x="796" y="530"/>
                    <a:pt x="461" y="1375"/>
                  </a:cubicBezTo>
                  <a:cubicBezTo>
                    <a:pt x="1" y="2505"/>
                    <a:pt x="545" y="3781"/>
                    <a:pt x="1675" y="4241"/>
                  </a:cubicBezTo>
                  <a:cubicBezTo>
                    <a:pt x="1940" y="4344"/>
                    <a:pt x="2213" y="4393"/>
                    <a:pt x="2482" y="4393"/>
                  </a:cubicBezTo>
                  <a:cubicBezTo>
                    <a:pt x="3358" y="4393"/>
                    <a:pt x="4189" y="3872"/>
                    <a:pt x="4541" y="3007"/>
                  </a:cubicBezTo>
                  <a:cubicBezTo>
                    <a:pt x="5002" y="1877"/>
                    <a:pt x="4458" y="601"/>
                    <a:pt x="3307" y="161"/>
                  </a:cubicBezTo>
                  <a:cubicBezTo>
                    <a:pt x="3038" y="52"/>
                    <a:pt x="2761" y="0"/>
                    <a:pt x="24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17440425" y="41308100"/>
              <a:ext cx="102025" cy="89350"/>
            </a:xfrm>
            <a:custGeom>
              <a:rect b="b" l="l" r="r" t="t"/>
              <a:pathLst>
                <a:path extrusionOk="0" h="3574" w="4081">
                  <a:moveTo>
                    <a:pt x="2041" y="0"/>
                  </a:moveTo>
                  <a:cubicBezTo>
                    <a:pt x="1326" y="0"/>
                    <a:pt x="649" y="423"/>
                    <a:pt x="377" y="1128"/>
                  </a:cubicBezTo>
                  <a:cubicBezTo>
                    <a:pt x="0" y="2027"/>
                    <a:pt x="440" y="3074"/>
                    <a:pt x="1360" y="3450"/>
                  </a:cubicBezTo>
                  <a:cubicBezTo>
                    <a:pt x="1576" y="3534"/>
                    <a:pt x="1799" y="3573"/>
                    <a:pt x="2018" y="3573"/>
                  </a:cubicBezTo>
                  <a:cubicBezTo>
                    <a:pt x="2734" y="3573"/>
                    <a:pt x="3410" y="3151"/>
                    <a:pt x="3683" y="2446"/>
                  </a:cubicBezTo>
                  <a:cubicBezTo>
                    <a:pt x="4080" y="1546"/>
                    <a:pt x="3641" y="500"/>
                    <a:pt x="2699" y="123"/>
                  </a:cubicBezTo>
                  <a:cubicBezTo>
                    <a:pt x="2483" y="40"/>
                    <a:pt x="2261" y="0"/>
                    <a:pt x="20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17707725" y="41202900"/>
              <a:ext cx="388150" cy="749600"/>
            </a:xfrm>
            <a:custGeom>
              <a:rect b="b" l="l" r="r" t="t"/>
              <a:pathLst>
                <a:path extrusionOk="0" h="29984" w="15526">
                  <a:moveTo>
                    <a:pt x="15525" y="0"/>
                  </a:moveTo>
                  <a:cubicBezTo>
                    <a:pt x="15525" y="0"/>
                    <a:pt x="15149" y="356"/>
                    <a:pt x="14751" y="1318"/>
                  </a:cubicBezTo>
                  <a:cubicBezTo>
                    <a:pt x="14333" y="2197"/>
                    <a:pt x="13789" y="3452"/>
                    <a:pt x="13182" y="4938"/>
                  </a:cubicBezTo>
                  <a:cubicBezTo>
                    <a:pt x="12596" y="6424"/>
                    <a:pt x="11906" y="8181"/>
                    <a:pt x="11173" y="10043"/>
                  </a:cubicBezTo>
                  <a:cubicBezTo>
                    <a:pt x="10420" y="11885"/>
                    <a:pt x="9688" y="13872"/>
                    <a:pt x="8830" y="15797"/>
                  </a:cubicBezTo>
                  <a:cubicBezTo>
                    <a:pt x="8035" y="17743"/>
                    <a:pt x="7093" y="19606"/>
                    <a:pt x="6214" y="21363"/>
                  </a:cubicBezTo>
                  <a:cubicBezTo>
                    <a:pt x="5796" y="22242"/>
                    <a:pt x="5273" y="23037"/>
                    <a:pt x="4854" y="23811"/>
                  </a:cubicBezTo>
                  <a:cubicBezTo>
                    <a:pt x="4436" y="24606"/>
                    <a:pt x="3913" y="25255"/>
                    <a:pt x="3494" y="25945"/>
                  </a:cubicBezTo>
                  <a:cubicBezTo>
                    <a:pt x="3076" y="26615"/>
                    <a:pt x="2574" y="27117"/>
                    <a:pt x="2176" y="27640"/>
                  </a:cubicBezTo>
                  <a:cubicBezTo>
                    <a:pt x="1779" y="28163"/>
                    <a:pt x="1402" y="28582"/>
                    <a:pt x="1046" y="28896"/>
                  </a:cubicBezTo>
                  <a:cubicBezTo>
                    <a:pt x="377" y="29607"/>
                    <a:pt x="0" y="29984"/>
                    <a:pt x="0" y="29984"/>
                  </a:cubicBezTo>
                  <a:cubicBezTo>
                    <a:pt x="0" y="29984"/>
                    <a:pt x="502" y="29753"/>
                    <a:pt x="1360" y="29356"/>
                  </a:cubicBezTo>
                  <a:cubicBezTo>
                    <a:pt x="1820" y="29147"/>
                    <a:pt x="2364" y="28875"/>
                    <a:pt x="2888" y="28456"/>
                  </a:cubicBezTo>
                  <a:cubicBezTo>
                    <a:pt x="3432" y="28038"/>
                    <a:pt x="4122" y="27619"/>
                    <a:pt x="4687" y="27012"/>
                  </a:cubicBezTo>
                  <a:cubicBezTo>
                    <a:pt x="5273" y="26406"/>
                    <a:pt x="5963" y="25799"/>
                    <a:pt x="6549" y="25046"/>
                  </a:cubicBezTo>
                  <a:cubicBezTo>
                    <a:pt x="7114" y="24292"/>
                    <a:pt x="7826" y="23539"/>
                    <a:pt x="8349" y="22619"/>
                  </a:cubicBezTo>
                  <a:cubicBezTo>
                    <a:pt x="9499" y="20882"/>
                    <a:pt x="10525" y="18894"/>
                    <a:pt x="11403" y="16885"/>
                  </a:cubicBezTo>
                  <a:cubicBezTo>
                    <a:pt x="13140" y="12826"/>
                    <a:pt x="14207" y="8579"/>
                    <a:pt x="14730" y="5357"/>
                  </a:cubicBezTo>
                  <a:cubicBezTo>
                    <a:pt x="15023" y="3766"/>
                    <a:pt x="15170" y="2406"/>
                    <a:pt x="15274" y="1465"/>
                  </a:cubicBezTo>
                  <a:cubicBezTo>
                    <a:pt x="15337" y="565"/>
                    <a:pt x="15525" y="0"/>
                    <a:pt x="155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17414775" y="40181525"/>
              <a:ext cx="1283700" cy="1133525"/>
            </a:xfrm>
            <a:custGeom>
              <a:rect b="b" l="l" r="r" t="t"/>
              <a:pathLst>
                <a:path extrusionOk="0" h="45341" w="51348">
                  <a:moveTo>
                    <a:pt x="23473" y="0"/>
                  </a:moveTo>
                  <a:cubicBezTo>
                    <a:pt x="18450" y="0"/>
                    <a:pt x="10546" y="1690"/>
                    <a:pt x="4039" y="2523"/>
                  </a:cubicBezTo>
                  <a:lnTo>
                    <a:pt x="3872" y="3004"/>
                  </a:lnTo>
                  <a:cubicBezTo>
                    <a:pt x="1" y="14533"/>
                    <a:pt x="1340" y="28301"/>
                    <a:pt x="10609" y="36921"/>
                  </a:cubicBezTo>
                  <a:cubicBezTo>
                    <a:pt x="12425" y="38614"/>
                    <a:pt x="24488" y="45341"/>
                    <a:pt x="31421" y="45341"/>
                  </a:cubicBezTo>
                  <a:cubicBezTo>
                    <a:pt x="32717" y="45341"/>
                    <a:pt x="33834" y="45106"/>
                    <a:pt x="34671" y="44559"/>
                  </a:cubicBezTo>
                  <a:cubicBezTo>
                    <a:pt x="51347" y="33574"/>
                    <a:pt x="39128" y="2565"/>
                    <a:pt x="25883" y="180"/>
                  </a:cubicBezTo>
                  <a:cubicBezTo>
                    <a:pt x="25190" y="55"/>
                    <a:pt x="24379" y="0"/>
                    <a:pt x="23473"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9622825" y="43836650"/>
              <a:ext cx="499050" cy="330625"/>
            </a:xfrm>
            <a:custGeom>
              <a:rect b="b" l="l" r="r" t="t"/>
              <a:pathLst>
                <a:path extrusionOk="0" h="13225" w="19962">
                  <a:moveTo>
                    <a:pt x="1" y="0"/>
                  </a:moveTo>
                  <a:cubicBezTo>
                    <a:pt x="1" y="1"/>
                    <a:pt x="482" y="1528"/>
                    <a:pt x="1884" y="3411"/>
                  </a:cubicBezTo>
                  <a:cubicBezTo>
                    <a:pt x="2595" y="4394"/>
                    <a:pt x="3474" y="5441"/>
                    <a:pt x="4583" y="6424"/>
                  </a:cubicBezTo>
                  <a:cubicBezTo>
                    <a:pt x="5650" y="7470"/>
                    <a:pt x="6926" y="8391"/>
                    <a:pt x="8224" y="9270"/>
                  </a:cubicBezTo>
                  <a:cubicBezTo>
                    <a:pt x="9563" y="10086"/>
                    <a:pt x="10944" y="10839"/>
                    <a:pt x="12304" y="11425"/>
                  </a:cubicBezTo>
                  <a:cubicBezTo>
                    <a:pt x="13664" y="11969"/>
                    <a:pt x="14940" y="12408"/>
                    <a:pt x="16091" y="12680"/>
                  </a:cubicBezTo>
                  <a:cubicBezTo>
                    <a:pt x="18372" y="13224"/>
                    <a:pt x="19962" y="13224"/>
                    <a:pt x="19962" y="13224"/>
                  </a:cubicBezTo>
                  <a:cubicBezTo>
                    <a:pt x="19962" y="13224"/>
                    <a:pt x="19648" y="12994"/>
                    <a:pt x="19062" y="12617"/>
                  </a:cubicBezTo>
                  <a:cubicBezTo>
                    <a:pt x="18497" y="12262"/>
                    <a:pt x="17681" y="11760"/>
                    <a:pt x="16719" y="11153"/>
                  </a:cubicBezTo>
                  <a:cubicBezTo>
                    <a:pt x="15714" y="10588"/>
                    <a:pt x="14626" y="9876"/>
                    <a:pt x="13413" y="9207"/>
                  </a:cubicBezTo>
                  <a:cubicBezTo>
                    <a:pt x="12262" y="8475"/>
                    <a:pt x="11007" y="7679"/>
                    <a:pt x="9751" y="6905"/>
                  </a:cubicBezTo>
                  <a:cubicBezTo>
                    <a:pt x="7282" y="5294"/>
                    <a:pt x="4897" y="3620"/>
                    <a:pt x="3056" y="2302"/>
                  </a:cubicBezTo>
                  <a:cubicBezTo>
                    <a:pt x="1235" y="900"/>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9475325" y="43361675"/>
              <a:ext cx="490675" cy="482850"/>
            </a:xfrm>
            <a:custGeom>
              <a:rect b="b" l="l" r="r" t="t"/>
              <a:pathLst>
                <a:path extrusionOk="0" h="19314" w="19627">
                  <a:moveTo>
                    <a:pt x="0" y="1"/>
                  </a:moveTo>
                  <a:cubicBezTo>
                    <a:pt x="0" y="1"/>
                    <a:pt x="272" y="1842"/>
                    <a:pt x="1423" y="4269"/>
                  </a:cubicBezTo>
                  <a:cubicBezTo>
                    <a:pt x="1946" y="5525"/>
                    <a:pt x="2741" y="6906"/>
                    <a:pt x="3683" y="8328"/>
                  </a:cubicBezTo>
                  <a:cubicBezTo>
                    <a:pt x="4645" y="9730"/>
                    <a:pt x="5796" y="11153"/>
                    <a:pt x="7051" y="12450"/>
                  </a:cubicBezTo>
                  <a:cubicBezTo>
                    <a:pt x="8328" y="13727"/>
                    <a:pt x="9730" y="14961"/>
                    <a:pt x="11153" y="15882"/>
                  </a:cubicBezTo>
                  <a:cubicBezTo>
                    <a:pt x="11843" y="16405"/>
                    <a:pt x="12575" y="16803"/>
                    <a:pt x="13287" y="17158"/>
                  </a:cubicBezTo>
                  <a:cubicBezTo>
                    <a:pt x="13956" y="17556"/>
                    <a:pt x="14605" y="17870"/>
                    <a:pt x="15274" y="18100"/>
                  </a:cubicBezTo>
                  <a:cubicBezTo>
                    <a:pt x="16509" y="18644"/>
                    <a:pt x="17618" y="18916"/>
                    <a:pt x="18413" y="19062"/>
                  </a:cubicBezTo>
                  <a:cubicBezTo>
                    <a:pt x="19187" y="19251"/>
                    <a:pt x="19627" y="19313"/>
                    <a:pt x="19627" y="19313"/>
                  </a:cubicBezTo>
                  <a:cubicBezTo>
                    <a:pt x="19627" y="19313"/>
                    <a:pt x="19271" y="19041"/>
                    <a:pt x="18643" y="18581"/>
                  </a:cubicBezTo>
                  <a:cubicBezTo>
                    <a:pt x="17995" y="18163"/>
                    <a:pt x="17095" y="17493"/>
                    <a:pt x="16070" y="16719"/>
                  </a:cubicBezTo>
                  <a:cubicBezTo>
                    <a:pt x="14019" y="15150"/>
                    <a:pt x="11425" y="12953"/>
                    <a:pt x="9060" y="10525"/>
                  </a:cubicBezTo>
                  <a:cubicBezTo>
                    <a:pt x="6654" y="8119"/>
                    <a:pt x="4457" y="5462"/>
                    <a:pt x="2783" y="3453"/>
                  </a:cubicBezTo>
                  <a:cubicBezTo>
                    <a:pt x="1109" y="1382"/>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9622825" y="43015400"/>
              <a:ext cx="442575" cy="612025"/>
            </a:xfrm>
            <a:custGeom>
              <a:rect b="b" l="l" r="r" t="t"/>
              <a:pathLst>
                <a:path extrusionOk="0" h="24481" w="17703">
                  <a:moveTo>
                    <a:pt x="1" y="0"/>
                  </a:moveTo>
                  <a:cubicBezTo>
                    <a:pt x="1" y="1"/>
                    <a:pt x="105" y="1988"/>
                    <a:pt x="1047" y="4750"/>
                  </a:cubicBezTo>
                  <a:cubicBezTo>
                    <a:pt x="1465" y="6152"/>
                    <a:pt x="2114" y="7763"/>
                    <a:pt x="2909" y="9437"/>
                  </a:cubicBezTo>
                  <a:cubicBezTo>
                    <a:pt x="3683" y="11111"/>
                    <a:pt x="4708" y="12806"/>
                    <a:pt x="5817" y="14438"/>
                  </a:cubicBezTo>
                  <a:cubicBezTo>
                    <a:pt x="6968" y="16028"/>
                    <a:pt x="8182" y="17597"/>
                    <a:pt x="9521" y="18874"/>
                  </a:cubicBezTo>
                  <a:cubicBezTo>
                    <a:pt x="10797" y="20213"/>
                    <a:pt x="12157" y="21301"/>
                    <a:pt x="13392" y="22138"/>
                  </a:cubicBezTo>
                  <a:cubicBezTo>
                    <a:pt x="14605" y="23016"/>
                    <a:pt x="15693" y="23581"/>
                    <a:pt x="16488" y="23916"/>
                  </a:cubicBezTo>
                  <a:cubicBezTo>
                    <a:pt x="17263" y="24272"/>
                    <a:pt x="17702" y="24481"/>
                    <a:pt x="17702" y="24481"/>
                  </a:cubicBezTo>
                  <a:cubicBezTo>
                    <a:pt x="17702" y="24481"/>
                    <a:pt x="17367" y="24104"/>
                    <a:pt x="16802" y="23477"/>
                  </a:cubicBezTo>
                  <a:cubicBezTo>
                    <a:pt x="16196" y="22912"/>
                    <a:pt x="15380" y="22012"/>
                    <a:pt x="14438" y="20945"/>
                  </a:cubicBezTo>
                  <a:cubicBezTo>
                    <a:pt x="13496" y="19878"/>
                    <a:pt x="12429" y="18643"/>
                    <a:pt x="11362" y="17262"/>
                  </a:cubicBezTo>
                  <a:cubicBezTo>
                    <a:pt x="10274" y="15861"/>
                    <a:pt x="9165" y="14375"/>
                    <a:pt x="8119" y="12827"/>
                  </a:cubicBezTo>
                  <a:cubicBezTo>
                    <a:pt x="5943" y="9793"/>
                    <a:pt x="3997" y="6591"/>
                    <a:pt x="2512" y="4122"/>
                  </a:cubicBezTo>
                  <a:cubicBezTo>
                    <a:pt x="984" y="1633"/>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9135825" y="42775300"/>
              <a:ext cx="264200" cy="784125"/>
            </a:xfrm>
            <a:custGeom>
              <a:rect b="b" l="l" r="r" t="t"/>
              <a:pathLst>
                <a:path extrusionOk="0" h="31365" w="10568">
                  <a:moveTo>
                    <a:pt x="419" y="0"/>
                  </a:moveTo>
                  <a:cubicBezTo>
                    <a:pt x="419" y="0"/>
                    <a:pt x="1" y="2114"/>
                    <a:pt x="126" y="5315"/>
                  </a:cubicBezTo>
                  <a:cubicBezTo>
                    <a:pt x="210" y="8495"/>
                    <a:pt x="733" y="12743"/>
                    <a:pt x="1863" y="16865"/>
                  </a:cubicBezTo>
                  <a:cubicBezTo>
                    <a:pt x="2449" y="18915"/>
                    <a:pt x="3118" y="20945"/>
                    <a:pt x="3997" y="22786"/>
                  </a:cubicBezTo>
                  <a:cubicBezTo>
                    <a:pt x="4813" y="24607"/>
                    <a:pt x="5797" y="26260"/>
                    <a:pt x="6780" y="27557"/>
                  </a:cubicBezTo>
                  <a:cubicBezTo>
                    <a:pt x="7219" y="28247"/>
                    <a:pt x="7743" y="28770"/>
                    <a:pt x="8182" y="29273"/>
                  </a:cubicBezTo>
                  <a:cubicBezTo>
                    <a:pt x="8600" y="29754"/>
                    <a:pt x="9019" y="30151"/>
                    <a:pt x="9416" y="30444"/>
                  </a:cubicBezTo>
                  <a:cubicBezTo>
                    <a:pt x="10149" y="31009"/>
                    <a:pt x="10567" y="31365"/>
                    <a:pt x="10567" y="31365"/>
                  </a:cubicBezTo>
                  <a:cubicBezTo>
                    <a:pt x="10567" y="31365"/>
                    <a:pt x="10295" y="30905"/>
                    <a:pt x="9835" y="30110"/>
                  </a:cubicBezTo>
                  <a:cubicBezTo>
                    <a:pt x="9563" y="29733"/>
                    <a:pt x="9312" y="29231"/>
                    <a:pt x="9040" y="28666"/>
                  </a:cubicBezTo>
                  <a:cubicBezTo>
                    <a:pt x="8789" y="28080"/>
                    <a:pt x="8454" y="27494"/>
                    <a:pt x="8161" y="26762"/>
                  </a:cubicBezTo>
                  <a:cubicBezTo>
                    <a:pt x="6906" y="23958"/>
                    <a:pt x="5650" y="20066"/>
                    <a:pt x="4541" y="16112"/>
                  </a:cubicBezTo>
                  <a:cubicBezTo>
                    <a:pt x="3432" y="12157"/>
                    <a:pt x="2491" y="8140"/>
                    <a:pt x="1696" y="5106"/>
                  </a:cubicBezTo>
                  <a:cubicBezTo>
                    <a:pt x="942" y="2030"/>
                    <a:pt x="419"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9262425" y="42522125"/>
              <a:ext cx="137600" cy="570700"/>
            </a:xfrm>
            <a:custGeom>
              <a:rect b="b" l="l" r="r" t="t"/>
              <a:pathLst>
                <a:path extrusionOk="0" h="22828" w="5504">
                  <a:moveTo>
                    <a:pt x="419" y="0"/>
                  </a:moveTo>
                  <a:cubicBezTo>
                    <a:pt x="419" y="0"/>
                    <a:pt x="84" y="1528"/>
                    <a:pt x="63" y="3746"/>
                  </a:cubicBezTo>
                  <a:cubicBezTo>
                    <a:pt x="0" y="5985"/>
                    <a:pt x="168" y="8977"/>
                    <a:pt x="691" y="11906"/>
                  </a:cubicBezTo>
                  <a:cubicBezTo>
                    <a:pt x="1214" y="14835"/>
                    <a:pt x="2072" y="17744"/>
                    <a:pt x="3118" y="19794"/>
                  </a:cubicBezTo>
                  <a:cubicBezTo>
                    <a:pt x="3620" y="20840"/>
                    <a:pt x="4206" y="21656"/>
                    <a:pt x="4666" y="22159"/>
                  </a:cubicBezTo>
                  <a:cubicBezTo>
                    <a:pt x="5189" y="22661"/>
                    <a:pt x="5503" y="22828"/>
                    <a:pt x="5503" y="22828"/>
                  </a:cubicBezTo>
                  <a:cubicBezTo>
                    <a:pt x="5503" y="22828"/>
                    <a:pt x="5378" y="22472"/>
                    <a:pt x="5168" y="21866"/>
                  </a:cubicBezTo>
                  <a:cubicBezTo>
                    <a:pt x="5001" y="21238"/>
                    <a:pt x="4855" y="20380"/>
                    <a:pt x="4666" y="19313"/>
                  </a:cubicBezTo>
                  <a:cubicBezTo>
                    <a:pt x="4352" y="17158"/>
                    <a:pt x="3955" y="14312"/>
                    <a:pt x="3453" y="11425"/>
                  </a:cubicBezTo>
                  <a:cubicBezTo>
                    <a:pt x="2930" y="8558"/>
                    <a:pt x="2281" y="5713"/>
                    <a:pt x="1653" y="3557"/>
                  </a:cubicBezTo>
                  <a:cubicBezTo>
                    <a:pt x="1046" y="1423"/>
                    <a:pt x="419"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25105250" y="41652975"/>
              <a:ext cx="1891000" cy="2778450"/>
            </a:xfrm>
            <a:custGeom>
              <a:rect b="b" l="l" r="r" t="t"/>
              <a:pathLst>
                <a:path extrusionOk="0" h="111138" w="75640">
                  <a:moveTo>
                    <a:pt x="26741" y="0"/>
                  </a:moveTo>
                  <a:cubicBezTo>
                    <a:pt x="24884" y="0"/>
                    <a:pt x="23271" y="1916"/>
                    <a:pt x="23979" y="4762"/>
                  </a:cubicBezTo>
                  <a:cubicBezTo>
                    <a:pt x="40446" y="72554"/>
                    <a:pt x="1" y="107162"/>
                    <a:pt x="1" y="107162"/>
                  </a:cubicBezTo>
                  <a:lnTo>
                    <a:pt x="15966" y="111138"/>
                  </a:lnTo>
                  <a:cubicBezTo>
                    <a:pt x="15966" y="111138"/>
                    <a:pt x="75640" y="81008"/>
                    <a:pt x="29754" y="2021"/>
                  </a:cubicBezTo>
                  <a:cubicBezTo>
                    <a:pt x="28922" y="614"/>
                    <a:pt x="27792" y="0"/>
                    <a:pt x="2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20645925" y="45308100"/>
              <a:ext cx="1046200" cy="2847550"/>
            </a:xfrm>
            <a:custGeom>
              <a:rect b="b" l="l" r="r" t="t"/>
              <a:pathLst>
                <a:path extrusionOk="0" h="113902" w="41848">
                  <a:moveTo>
                    <a:pt x="37495" y="1"/>
                  </a:moveTo>
                  <a:lnTo>
                    <a:pt x="0" y="1507"/>
                  </a:lnTo>
                  <a:cubicBezTo>
                    <a:pt x="0" y="1507"/>
                    <a:pt x="19919" y="61265"/>
                    <a:pt x="24397" y="93613"/>
                  </a:cubicBezTo>
                  <a:cubicBezTo>
                    <a:pt x="23901" y="93544"/>
                    <a:pt x="23407" y="93510"/>
                    <a:pt x="22919" y="93510"/>
                  </a:cubicBezTo>
                  <a:cubicBezTo>
                    <a:pt x="12647" y="93510"/>
                    <a:pt x="4696" y="108253"/>
                    <a:pt x="19417" y="112528"/>
                  </a:cubicBezTo>
                  <a:cubicBezTo>
                    <a:pt x="22808" y="113516"/>
                    <a:pt x="25792" y="113901"/>
                    <a:pt x="28383" y="113901"/>
                  </a:cubicBezTo>
                  <a:cubicBezTo>
                    <a:pt x="37591" y="113901"/>
                    <a:pt x="41847" y="109034"/>
                    <a:pt x="41847" y="109034"/>
                  </a:cubicBezTo>
                  <a:lnTo>
                    <a:pt x="374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23447575" y="45308100"/>
              <a:ext cx="1360075" cy="2847550"/>
            </a:xfrm>
            <a:custGeom>
              <a:rect b="b" l="l" r="r" t="t"/>
              <a:pathLst>
                <a:path extrusionOk="0" h="113902" w="54403">
                  <a:moveTo>
                    <a:pt x="40321" y="1"/>
                  </a:moveTo>
                  <a:lnTo>
                    <a:pt x="1" y="1507"/>
                  </a:lnTo>
                  <a:cubicBezTo>
                    <a:pt x="1" y="1507"/>
                    <a:pt x="32474" y="61265"/>
                    <a:pt x="36952" y="93613"/>
                  </a:cubicBezTo>
                  <a:cubicBezTo>
                    <a:pt x="36457" y="93544"/>
                    <a:pt x="35964" y="93510"/>
                    <a:pt x="35477" y="93510"/>
                  </a:cubicBezTo>
                  <a:cubicBezTo>
                    <a:pt x="25221" y="93510"/>
                    <a:pt x="17252" y="108253"/>
                    <a:pt x="31993" y="112528"/>
                  </a:cubicBezTo>
                  <a:cubicBezTo>
                    <a:pt x="35380" y="113516"/>
                    <a:pt x="38360" y="113901"/>
                    <a:pt x="40948" y="113901"/>
                  </a:cubicBezTo>
                  <a:cubicBezTo>
                    <a:pt x="50146" y="113901"/>
                    <a:pt x="54402" y="109034"/>
                    <a:pt x="54402" y="109034"/>
                  </a:cubicBezTo>
                  <a:lnTo>
                    <a:pt x="40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19775500" y="43241900"/>
              <a:ext cx="6183225" cy="3083250"/>
            </a:xfrm>
            <a:custGeom>
              <a:rect b="b" l="l" r="r" t="t"/>
              <a:pathLst>
                <a:path extrusionOk="0" h="123330" w="247329">
                  <a:moveTo>
                    <a:pt x="117486" y="0"/>
                  </a:moveTo>
                  <a:lnTo>
                    <a:pt x="28875" y="12952"/>
                  </a:lnTo>
                  <a:cubicBezTo>
                    <a:pt x="28875" y="12952"/>
                    <a:pt x="0" y="121002"/>
                    <a:pt x="82648" y="121002"/>
                  </a:cubicBezTo>
                  <a:cubicBezTo>
                    <a:pt x="111284" y="121002"/>
                    <a:pt x="139503" y="123330"/>
                    <a:pt x="164197" y="123330"/>
                  </a:cubicBezTo>
                  <a:cubicBezTo>
                    <a:pt x="210775" y="123330"/>
                    <a:pt x="244812" y="115046"/>
                    <a:pt x="245455" y="67228"/>
                  </a:cubicBezTo>
                  <a:cubicBezTo>
                    <a:pt x="247328" y="41414"/>
                    <a:pt x="232400" y="22700"/>
                    <a:pt x="189406" y="22700"/>
                  </a:cubicBezTo>
                  <a:cubicBezTo>
                    <a:pt x="186782" y="22700"/>
                    <a:pt x="184054" y="22770"/>
                    <a:pt x="181220" y="22912"/>
                  </a:cubicBezTo>
                  <a:cubicBezTo>
                    <a:pt x="174252" y="23264"/>
                    <a:pt x="168090" y="23447"/>
                    <a:pt x="162630" y="23447"/>
                  </a:cubicBezTo>
                  <a:cubicBezTo>
                    <a:pt x="129461" y="23447"/>
                    <a:pt x="122193" y="16691"/>
                    <a:pt x="11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20405825" y="44985125"/>
              <a:ext cx="4819775" cy="1340375"/>
            </a:xfrm>
            <a:custGeom>
              <a:rect b="b" l="l" r="r" t="t"/>
              <a:pathLst>
                <a:path extrusionOk="0" h="53615" w="192791">
                  <a:moveTo>
                    <a:pt x="8290" y="0"/>
                  </a:moveTo>
                  <a:cubicBezTo>
                    <a:pt x="5696" y="0"/>
                    <a:pt x="2877" y="297"/>
                    <a:pt x="0" y="763"/>
                  </a:cubicBezTo>
                  <a:cubicBezTo>
                    <a:pt x="3871" y="26562"/>
                    <a:pt x="17869" y="51294"/>
                    <a:pt x="57414" y="51294"/>
                  </a:cubicBezTo>
                  <a:cubicBezTo>
                    <a:pt x="86011" y="51294"/>
                    <a:pt x="114190" y="53614"/>
                    <a:pt x="138861" y="53614"/>
                  </a:cubicBezTo>
                  <a:cubicBezTo>
                    <a:pt x="160094" y="53614"/>
                    <a:pt x="178727" y="51895"/>
                    <a:pt x="192790" y="45498"/>
                  </a:cubicBezTo>
                  <a:lnTo>
                    <a:pt x="192790" y="45498"/>
                  </a:lnTo>
                  <a:cubicBezTo>
                    <a:pt x="169507" y="46085"/>
                    <a:pt x="146210" y="50725"/>
                    <a:pt x="122921" y="50725"/>
                  </a:cubicBezTo>
                  <a:cubicBezTo>
                    <a:pt x="116324" y="50725"/>
                    <a:pt x="109728" y="50353"/>
                    <a:pt x="103133" y="49410"/>
                  </a:cubicBezTo>
                  <a:cubicBezTo>
                    <a:pt x="70450" y="43970"/>
                    <a:pt x="43228" y="33090"/>
                    <a:pt x="18727" y="3148"/>
                  </a:cubicBezTo>
                  <a:cubicBezTo>
                    <a:pt x="16426" y="847"/>
                    <a:pt x="12679" y="0"/>
                    <a:pt x="8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20333100" y="43355725"/>
              <a:ext cx="2738400" cy="963750"/>
            </a:xfrm>
            <a:custGeom>
              <a:rect b="b" l="l" r="r" t="t"/>
              <a:pathLst>
                <a:path extrusionOk="0" h="38550" w="109536">
                  <a:moveTo>
                    <a:pt x="15082" y="1"/>
                  </a:moveTo>
                  <a:cubicBezTo>
                    <a:pt x="5586" y="1"/>
                    <a:pt x="1" y="1972"/>
                    <a:pt x="1" y="10031"/>
                  </a:cubicBezTo>
                  <a:cubicBezTo>
                    <a:pt x="1" y="25766"/>
                    <a:pt x="24544" y="38550"/>
                    <a:pt x="54779" y="38550"/>
                  </a:cubicBezTo>
                  <a:cubicBezTo>
                    <a:pt x="85013" y="38550"/>
                    <a:pt x="109536" y="25787"/>
                    <a:pt x="109536" y="10031"/>
                  </a:cubicBezTo>
                  <a:cubicBezTo>
                    <a:pt x="109536" y="1972"/>
                    <a:pt x="102323" y="1"/>
                    <a:pt x="91233" y="1"/>
                  </a:cubicBezTo>
                  <a:cubicBezTo>
                    <a:pt x="80614" y="1"/>
                    <a:pt x="66440" y="1808"/>
                    <a:pt x="51640" y="1808"/>
                  </a:cubicBezTo>
                  <a:cubicBezTo>
                    <a:pt x="36851" y="1808"/>
                    <a:pt x="24174" y="1"/>
                    <a:pt x="150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22202100" y="45569650"/>
              <a:ext cx="1046200" cy="2847525"/>
            </a:xfrm>
            <a:custGeom>
              <a:rect b="b" l="l" r="r" t="t"/>
              <a:pathLst>
                <a:path extrusionOk="0" h="113901" w="41848">
                  <a:moveTo>
                    <a:pt x="37496" y="0"/>
                  </a:moveTo>
                  <a:lnTo>
                    <a:pt x="1" y="1507"/>
                  </a:lnTo>
                  <a:cubicBezTo>
                    <a:pt x="1" y="1507"/>
                    <a:pt x="19920" y="61265"/>
                    <a:pt x="24398" y="93613"/>
                  </a:cubicBezTo>
                  <a:cubicBezTo>
                    <a:pt x="23901" y="93543"/>
                    <a:pt x="23408" y="93510"/>
                    <a:pt x="22920" y="93510"/>
                  </a:cubicBezTo>
                  <a:cubicBezTo>
                    <a:pt x="12648" y="93510"/>
                    <a:pt x="4697" y="108253"/>
                    <a:pt x="19418" y="112528"/>
                  </a:cubicBezTo>
                  <a:cubicBezTo>
                    <a:pt x="22809" y="113516"/>
                    <a:pt x="25793" y="113901"/>
                    <a:pt x="28384" y="113901"/>
                  </a:cubicBezTo>
                  <a:cubicBezTo>
                    <a:pt x="37592" y="113901"/>
                    <a:pt x="41848" y="109033"/>
                    <a:pt x="41848" y="109033"/>
                  </a:cubicBezTo>
                  <a:lnTo>
                    <a:pt x="374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24568050" y="45569650"/>
              <a:ext cx="1360050" cy="2847525"/>
            </a:xfrm>
            <a:custGeom>
              <a:rect b="b" l="l" r="r" t="t"/>
              <a:pathLst>
                <a:path extrusionOk="0" h="113901" w="54402">
                  <a:moveTo>
                    <a:pt x="40341" y="0"/>
                  </a:moveTo>
                  <a:lnTo>
                    <a:pt x="0" y="1507"/>
                  </a:lnTo>
                  <a:cubicBezTo>
                    <a:pt x="0" y="1507"/>
                    <a:pt x="32495" y="61265"/>
                    <a:pt x="36972" y="93613"/>
                  </a:cubicBezTo>
                  <a:cubicBezTo>
                    <a:pt x="36476" y="93543"/>
                    <a:pt x="35983" y="93510"/>
                    <a:pt x="35494" y="93510"/>
                  </a:cubicBezTo>
                  <a:cubicBezTo>
                    <a:pt x="25222" y="93510"/>
                    <a:pt x="17271" y="108253"/>
                    <a:pt x="31992" y="112528"/>
                  </a:cubicBezTo>
                  <a:cubicBezTo>
                    <a:pt x="35384" y="113516"/>
                    <a:pt x="38366" y="113901"/>
                    <a:pt x="40956" y="113901"/>
                  </a:cubicBezTo>
                  <a:cubicBezTo>
                    <a:pt x="50158" y="113901"/>
                    <a:pt x="54402" y="109033"/>
                    <a:pt x="54402" y="109033"/>
                  </a:cubicBezTo>
                  <a:lnTo>
                    <a:pt x="40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20334150" y="44062100"/>
              <a:ext cx="476025" cy="476025"/>
            </a:xfrm>
            <a:custGeom>
              <a:rect b="b" l="l" r="r" t="t"/>
              <a:pathLst>
                <a:path extrusionOk="0" h="19041" w="19041">
                  <a:moveTo>
                    <a:pt x="9521" y="1"/>
                  </a:moveTo>
                  <a:cubicBezTo>
                    <a:pt x="4269" y="1"/>
                    <a:pt x="1" y="4248"/>
                    <a:pt x="1" y="9521"/>
                  </a:cubicBezTo>
                  <a:cubicBezTo>
                    <a:pt x="1" y="14773"/>
                    <a:pt x="4269" y="19041"/>
                    <a:pt x="9521" y="19041"/>
                  </a:cubicBezTo>
                  <a:cubicBezTo>
                    <a:pt x="14794" y="19041"/>
                    <a:pt x="19041" y="14773"/>
                    <a:pt x="19041" y="9521"/>
                  </a:cubicBezTo>
                  <a:cubicBezTo>
                    <a:pt x="19041" y="4248"/>
                    <a:pt x="14794" y="1"/>
                    <a:pt x="95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20474350" y="43864450"/>
              <a:ext cx="136550" cy="313075"/>
            </a:xfrm>
            <a:custGeom>
              <a:rect b="b" l="l" r="r" t="t"/>
              <a:pathLst>
                <a:path extrusionOk="0" h="12523" w="5462">
                  <a:moveTo>
                    <a:pt x="2865" y="1"/>
                  </a:moveTo>
                  <a:cubicBezTo>
                    <a:pt x="2260" y="1"/>
                    <a:pt x="1551" y="515"/>
                    <a:pt x="1214" y="1399"/>
                  </a:cubicBezTo>
                  <a:cubicBezTo>
                    <a:pt x="0" y="4538"/>
                    <a:pt x="0" y="7990"/>
                    <a:pt x="1214" y="11129"/>
                  </a:cubicBezTo>
                  <a:cubicBezTo>
                    <a:pt x="1538" y="11989"/>
                    <a:pt x="2266" y="12522"/>
                    <a:pt x="2879" y="12522"/>
                  </a:cubicBezTo>
                  <a:cubicBezTo>
                    <a:pt x="3056" y="12522"/>
                    <a:pt x="3224" y="12478"/>
                    <a:pt x="3369" y="12384"/>
                  </a:cubicBezTo>
                  <a:cubicBezTo>
                    <a:pt x="3787" y="12133"/>
                    <a:pt x="4206" y="11882"/>
                    <a:pt x="4624" y="11652"/>
                  </a:cubicBezTo>
                  <a:cubicBezTo>
                    <a:pt x="5294" y="11212"/>
                    <a:pt x="5461" y="10313"/>
                    <a:pt x="5189" y="9580"/>
                  </a:cubicBezTo>
                  <a:cubicBezTo>
                    <a:pt x="4352" y="7425"/>
                    <a:pt x="4352" y="5082"/>
                    <a:pt x="5189" y="2927"/>
                  </a:cubicBezTo>
                  <a:cubicBezTo>
                    <a:pt x="5461" y="2194"/>
                    <a:pt x="5294" y="1295"/>
                    <a:pt x="4624" y="876"/>
                  </a:cubicBezTo>
                  <a:cubicBezTo>
                    <a:pt x="4206" y="625"/>
                    <a:pt x="3787" y="374"/>
                    <a:pt x="3369" y="144"/>
                  </a:cubicBezTo>
                  <a:cubicBezTo>
                    <a:pt x="3219" y="47"/>
                    <a:pt x="3047" y="1"/>
                    <a:pt x="28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20541300" y="42700500"/>
              <a:ext cx="25" cy="25"/>
            </a:xfrm>
            <a:custGeom>
              <a:rect b="b" l="l" r="r" t="t"/>
              <a:pathLst>
                <a:path extrusionOk="0" h="1" w="1">
                  <a:moveTo>
                    <a:pt x="0" y="0"/>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20503625" y="42159100"/>
              <a:ext cx="2315750" cy="1788500"/>
            </a:xfrm>
            <a:custGeom>
              <a:rect b="b" l="l" r="r" t="t"/>
              <a:pathLst>
                <a:path extrusionOk="0" h="71540" w="92630">
                  <a:moveTo>
                    <a:pt x="92630" y="0"/>
                  </a:moveTo>
                  <a:lnTo>
                    <a:pt x="1507" y="21656"/>
                  </a:lnTo>
                  <a:lnTo>
                    <a:pt x="1" y="59005"/>
                  </a:lnTo>
                  <a:cubicBezTo>
                    <a:pt x="8864" y="67868"/>
                    <a:pt x="25948" y="71540"/>
                    <a:pt x="43141" y="71540"/>
                  </a:cubicBezTo>
                  <a:cubicBezTo>
                    <a:pt x="65075" y="71540"/>
                    <a:pt x="87187" y="65563"/>
                    <a:pt x="92630" y="56766"/>
                  </a:cubicBezTo>
                  <a:lnTo>
                    <a:pt x="92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23410450" y="44263550"/>
              <a:ext cx="385025" cy="72625"/>
            </a:xfrm>
            <a:custGeom>
              <a:rect b="b" l="l" r="r" t="t"/>
              <a:pathLst>
                <a:path extrusionOk="0" h="2905" w="15401">
                  <a:moveTo>
                    <a:pt x="6315" y="0"/>
                  </a:moveTo>
                  <a:cubicBezTo>
                    <a:pt x="4904" y="0"/>
                    <a:pt x="3537" y="110"/>
                    <a:pt x="2448" y="312"/>
                  </a:cubicBezTo>
                  <a:cubicBezTo>
                    <a:pt x="984" y="542"/>
                    <a:pt x="0" y="961"/>
                    <a:pt x="0" y="961"/>
                  </a:cubicBezTo>
                  <a:cubicBezTo>
                    <a:pt x="0" y="961"/>
                    <a:pt x="942" y="1484"/>
                    <a:pt x="2344" y="1923"/>
                  </a:cubicBezTo>
                  <a:cubicBezTo>
                    <a:pt x="3767" y="2383"/>
                    <a:pt x="5671" y="2739"/>
                    <a:pt x="7596" y="2865"/>
                  </a:cubicBezTo>
                  <a:cubicBezTo>
                    <a:pt x="8096" y="2892"/>
                    <a:pt x="8599" y="2905"/>
                    <a:pt x="9093" y="2905"/>
                  </a:cubicBezTo>
                  <a:cubicBezTo>
                    <a:pt x="10500" y="2905"/>
                    <a:pt x="11848" y="2799"/>
                    <a:pt x="12931" y="2614"/>
                  </a:cubicBezTo>
                  <a:cubicBezTo>
                    <a:pt x="14396" y="2383"/>
                    <a:pt x="15400" y="1965"/>
                    <a:pt x="15400" y="1965"/>
                  </a:cubicBezTo>
                  <a:cubicBezTo>
                    <a:pt x="15400" y="1965"/>
                    <a:pt x="14479" y="1400"/>
                    <a:pt x="13036" y="982"/>
                  </a:cubicBezTo>
                  <a:cubicBezTo>
                    <a:pt x="11634" y="542"/>
                    <a:pt x="9730" y="186"/>
                    <a:pt x="7784" y="40"/>
                  </a:cubicBezTo>
                  <a:cubicBezTo>
                    <a:pt x="7295" y="13"/>
                    <a:pt x="6803" y="0"/>
                    <a:pt x="63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23111250" y="44525075"/>
              <a:ext cx="472875" cy="72650"/>
            </a:xfrm>
            <a:custGeom>
              <a:rect b="b" l="l" r="r" t="t"/>
              <a:pathLst>
                <a:path extrusionOk="0" h="2906" w="18915">
                  <a:moveTo>
                    <a:pt x="7739" y="1"/>
                  </a:moveTo>
                  <a:cubicBezTo>
                    <a:pt x="6001" y="1"/>
                    <a:pt x="4351" y="111"/>
                    <a:pt x="3013" y="313"/>
                  </a:cubicBezTo>
                  <a:cubicBezTo>
                    <a:pt x="1214" y="543"/>
                    <a:pt x="0" y="961"/>
                    <a:pt x="0" y="961"/>
                  </a:cubicBezTo>
                  <a:cubicBezTo>
                    <a:pt x="0" y="961"/>
                    <a:pt x="1151" y="1485"/>
                    <a:pt x="2908" y="1924"/>
                  </a:cubicBezTo>
                  <a:cubicBezTo>
                    <a:pt x="4666" y="2384"/>
                    <a:pt x="7009" y="2740"/>
                    <a:pt x="9374" y="2866"/>
                  </a:cubicBezTo>
                  <a:cubicBezTo>
                    <a:pt x="9989" y="2893"/>
                    <a:pt x="10604" y="2906"/>
                    <a:pt x="11209" y="2906"/>
                  </a:cubicBezTo>
                  <a:cubicBezTo>
                    <a:pt x="12930" y="2906"/>
                    <a:pt x="14571" y="2800"/>
                    <a:pt x="15902" y="2614"/>
                  </a:cubicBezTo>
                  <a:cubicBezTo>
                    <a:pt x="17722" y="2384"/>
                    <a:pt x="18915" y="1966"/>
                    <a:pt x="18915" y="1966"/>
                  </a:cubicBezTo>
                  <a:cubicBezTo>
                    <a:pt x="18915" y="1966"/>
                    <a:pt x="17764" y="1401"/>
                    <a:pt x="16007" y="982"/>
                  </a:cubicBezTo>
                  <a:cubicBezTo>
                    <a:pt x="14270" y="543"/>
                    <a:pt x="11906" y="187"/>
                    <a:pt x="9562" y="41"/>
                  </a:cubicBezTo>
                  <a:cubicBezTo>
                    <a:pt x="8950" y="14"/>
                    <a:pt x="8339" y="1"/>
                    <a:pt x="7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23311050" y="44736425"/>
              <a:ext cx="410650" cy="72625"/>
            </a:xfrm>
            <a:custGeom>
              <a:rect b="b" l="l" r="r" t="t"/>
              <a:pathLst>
                <a:path extrusionOk="0" h="2905" w="16426">
                  <a:moveTo>
                    <a:pt x="9705" y="0"/>
                  </a:moveTo>
                  <a:cubicBezTo>
                    <a:pt x="9182" y="0"/>
                    <a:pt x="8651" y="13"/>
                    <a:pt x="8119" y="40"/>
                  </a:cubicBezTo>
                  <a:cubicBezTo>
                    <a:pt x="6069" y="165"/>
                    <a:pt x="4018" y="542"/>
                    <a:pt x="2512" y="982"/>
                  </a:cubicBezTo>
                  <a:cubicBezTo>
                    <a:pt x="984" y="1421"/>
                    <a:pt x="1" y="1944"/>
                    <a:pt x="1" y="1944"/>
                  </a:cubicBezTo>
                  <a:cubicBezTo>
                    <a:pt x="1" y="1944"/>
                    <a:pt x="1047" y="2362"/>
                    <a:pt x="2616" y="2614"/>
                  </a:cubicBezTo>
                  <a:cubicBezTo>
                    <a:pt x="3746" y="2799"/>
                    <a:pt x="5174" y="2905"/>
                    <a:pt x="6680" y="2905"/>
                  </a:cubicBezTo>
                  <a:cubicBezTo>
                    <a:pt x="7209" y="2905"/>
                    <a:pt x="7748" y="2892"/>
                    <a:pt x="8287" y="2865"/>
                  </a:cubicBezTo>
                  <a:cubicBezTo>
                    <a:pt x="10358" y="2739"/>
                    <a:pt x="12388" y="2362"/>
                    <a:pt x="13915" y="1923"/>
                  </a:cubicBezTo>
                  <a:cubicBezTo>
                    <a:pt x="15422" y="1505"/>
                    <a:pt x="16426" y="961"/>
                    <a:pt x="16426" y="961"/>
                  </a:cubicBezTo>
                  <a:cubicBezTo>
                    <a:pt x="16426" y="961"/>
                    <a:pt x="15380" y="542"/>
                    <a:pt x="13810" y="312"/>
                  </a:cubicBezTo>
                  <a:cubicBezTo>
                    <a:pt x="12659" y="110"/>
                    <a:pt x="11219" y="0"/>
                    <a:pt x="9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24344150" y="44263550"/>
              <a:ext cx="385025" cy="72625"/>
            </a:xfrm>
            <a:custGeom>
              <a:rect b="b" l="l" r="r" t="t"/>
              <a:pathLst>
                <a:path extrusionOk="0" h="2905" w="15401">
                  <a:moveTo>
                    <a:pt x="6316" y="0"/>
                  </a:moveTo>
                  <a:cubicBezTo>
                    <a:pt x="4904" y="0"/>
                    <a:pt x="3538" y="110"/>
                    <a:pt x="2449" y="312"/>
                  </a:cubicBezTo>
                  <a:cubicBezTo>
                    <a:pt x="984" y="542"/>
                    <a:pt x="1" y="961"/>
                    <a:pt x="1" y="961"/>
                  </a:cubicBezTo>
                  <a:cubicBezTo>
                    <a:pt x="1" y="961"/>
                    <a:pt x="943" y="1484"/>
                    <a:pt x="2344" y="1923"/>
                  </a:cubicBezTo>
                  <a:cubicBezTo>
                    <a:pt x="3767" y="2383"/>
                    <a:pt x="5671" y="2739"/>
                    <a:pt x="7596" y="2865"/>
                  </a:cubicBezTo>
                  <a:cubicBezTo>
                    <a:pt x="8097" y="2892"/>
                    <a:pt x="8599" y="2905"/>
                    <a:pt x="9094" y="2905"/>
                  </a:cubicBezTo>
                  <a:cubicBezTo>
                    <a:pt x="10501" y="2905"/>
                    <a:pt x="11848" y="2799"/>
                    <a:pt x="12932" y="2614"/>
                  </a:cubicBezTo>
                  <a:cubicBezTo>
                    <a:pt x="14396" y="2383"/>
                    <a:pt x="15401" y="1965"/>
                    <a:pt x="15401" y="1965"/>
                  </a:cubicBezTo>
                  <a:cubicBezTo>
                    <a:pt x="15401" y="1965"/>
                    <a:pt x="14459" y="1400"/>
                    <a:pt x="13036" y="982"/>
                  </a:cubicBezTo>
                  <a:cubicBezTo>
                    <a:pt x="11635" y="542"/>
                    <a:pt x="9730" y="186"/>
                    <a:pt x="7785" y="40"/>
                  </a:cubicBezTo>
                  <a:cubicBezTo>
                    <a:pt x="7296" y="13"/>
                    <a:pt x="6803" y="0"/>
                    <a:pt x="6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24044950" y="44525075"/>
              <a:ext cx="472900" cy="72650"/>
            </a:xfrm>
            <a:custGeom>
              <a:rect b="b" l="l" r="r" t="t"/>
              <a:pathLst>
                <a:path extrusionOk="0" h="2906" w="18916">
                  <a:moveTo>
                    <a:pt x="7740" y="1"/>
                  </a:moveTo>
                  <a:cubicBezTo>
                    <a:pt x="6001" y="1"/>
                    <a:pt x="4351" y="111"/>
                    <a:pt x="3014" y="313"/>
                  </a:cubicBezTo>
                  <a:cubicBezTo>
                    <a:pt x="1214" y="543"/>
                    <a:pt x="1" y="961"/>
                    <a:pt x="1" y="961"/>
                  </a:cubicBezTo>
                  <a:cubicBezTo>
                    <a:pt x="1" y="961"/>
                    <a:pt x="1151" y="1485"/>
                    <a:pt x="2909" y="1924"/>
                  </a:cubicBezTo>
                  <a:cubicBezTo>
                    <a:pt x="4667" y="2384"/>
                    <a:pt x="7010" y="2740"/>
                    <a:pt x="9374" y="2866"/>
                  </a:cubicBezTo>
                  <a:cubicBezTo>
                    <a:pt x="9995" y="2893"/>
                    <a:pt x="10613" y="2906"/>
                    <a:pt x="11219" y="2906"/>
                  </a:cubicBezTo>
                  <a:cubicBezTo>
                    <a:pt x="12942" y="2906"/>
                    <a:pt x="14571" y="2800"/>
                    <a:pt x="15903" y="2614"/>
                  </a:cubicBezTo>
                  <a:cubicBezTo>
                    <a:pt x="17723" y="2384"/>
                    <a:pt x="18916" y="1966"/>
                    <a:pt x="18916" y="1966"/>
                  </a:cubicBezTo>
                  <a:cubicBezTo>
                    <a:pt x="18916" y="1966"/>
                    <a:pt x="17765" y="1401"/>
                    <a:pt x="16007" y="982"/>
                  </a:cubicBezTo>
                  <a:cubicBezTo>
                    <a:pt x="14271" y="543"/>
                    <a:pt x="11906" y="187"/>
                    <a:pt x="9563" y="41"/>
                  </a:cubicBezTo>
                  <a:cubicBezTo>
                    <a:pt x="8951" y="14"/>
                    <a:pt x="8340" y="1"/>
                    <a:pt x="7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24244775" y="44736425"/>
              <a:ext cx="410650" cy="72625"/>
            </a:xfrm>
            <a:custGeom>
              <a:rect b="b" l="l" r="r" t="t"/>
              <a:pathLst>
                <a:path extrusionOk="0" h="2905" w="16426">
                  <a:moveTo>
                    <a:pt x="9705" y="0"/>
                  </a:moveTo>
                  <a:cubicBezTo>
                    <a:pt x="9182" y="0"/>
                    <a:pt x="8650" y="13"/>
                    <a:pt x="8119" y="40"/>
                  </a:cubicBezTo>
                  <a:cubicBezTo>
                    <a:pt x="6068" y="165"/>
                    <a:pt x="4018" y="542"/>
                    <a:pt x="2511" y="982"/>
                  </a:cubicBezTo>
                  <a:cubicBezTo>
                    <a:pt x="984" y="1421"/>
                    <a:pt x="0" y="1944"/>
                    <a:pt x="0" y="1944"/>
                  </a:cubicBezTo>
                  <a:cubicBezTo>
                    <a:pt x="0" y="1944"/>
                    <a:pt x="1047" y="2362"/>
                    <a:pt x="2616" y="2614"/>
                  </a:cubicBezTo>
                  <a:cubicBezTo>
                    <a:pt x="3746" y="2799"/>
                    <a:pt x="5174" y="2905"/>
                    <a:pt x="6679" y="2905"/>
                  </a:cubicBezTo>
                  <a:cubicBezTo>
                    <a:pt x="7208" y="2905"/>
                    <a:pt x="7747" y="2892"/>
                    <a:pt x="8286" y="2865"/>
                  </a:cubicBezTo>
                  <a:cubicBezTo>
                    <a:pt x="10358" y="2739"/>
                    <a:pt x="12387" y="2362"/>
                    <a:pt x="13915" y="1923"/>
                  </a:cubicBezTo>
                  <a:cubicBezTo>
                    <a:pt x="15421" y="1505"/>
                    <a:pt x="16426" y="961"/>
                    <a:pt x="16426" y="961"/>
                  </a:cubicBezTo>
                  <a:cubicBezTo>
                    <a:pt x="16426" y="961"/>
                    <a:pt x="15379" y="542"/>
                    <a:pt x="13810" y="312"/>
                  </a:cubicBezTo>
                  <a:cubicBezTo>
                    <a:pt x="12659" y="110"/>
                    <a:pt x="11219" y="0"/>
                    <a:pt x="9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25066025" y="44525075"/>
              <a:ext cx="385025" cy="72650"/>
            </a:xfrm>
            <a:custGeom>
              <a:rect b="b" l="l" r="r" t="t"/>
              <a:pathLst>
                <a:path extrusionOk="0" h="2906" w="15401">
                  <a:moveTo>
                    <a:pt x="6316" y="1"/>
                  </a:moveTo>
                  <a:cubicBezTo>
                    <a:pt x="4904" y="1"/>
                    <a:pt x="3537" y="111"/>
                    <a:pt x="2449" y="313"/>
                  </a:cubicBezTo>
                  <a:cubicBezTo>
                    <a:pt x="984" y="543"/>
                    <a:pt x="1" y="961"/>
                    <a:pt x="1" y="961"/>
                  </a:cubicBezTo>
                  <a:cubicBezTo>
                    <a:pt x="1" y="961"/>
                    <a:pt x="942" y="1485"/>
                    <a:pt x="2344" y="1924"/>
                  </a:cubicBezTo>
                  <a:cubicBezTo>
                    <a:pt x="3767" y="2384"/>
                    <a:pt x="5671" y="2740"/>
                    <a:pt x="7596" y="2866"/>
                  </a:cubicBezTo>
                  <a:cubicBezTo>
                    <a:pt x="8097" y="2893"/>
                    <a:pt x="8599" y="2906"/>
                    <a:pt x="9094" y="2906"/>
                  </a:cubicBezTo>
                  <a:cubicBezTo>
                    <a:pt x="10501" y="2906"/>
                    <a:pt x="11848" y="2800"/>
                    <a:pt x="12931" y="2614"/>
                  </a:cubicBezTo>
                  <a:cubicBezTo>
                    <a:pt x="14396" y="2384"/>
                    <a:pt x="15400" y="1966"/>
                    <a:pt x="15400" y="1966"/>
                  </a:cubicBezTo>
                  <a:cubicBezTo>
                    <a:pt x="15400" y="1966"/>
                    <a:pt x="14459" y="1401"/>
                    <a:pt x="13036" y="982"/>
                  </a:cubicBezTo>
                  <a:cubicBezTo>
                    <a:pt x="11634" y="543"/>
                    <a:pt x="9730" y="187"/>
                    <a:pt x="7784" y="41"/>
                  </a:cubicBezTo>
                  <a:cubicBezTo>
                    <a:pt x="7296" y="14"/>
                    <a:pt x="6803" y="1"/>
                    <a:pt x="6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24766825" y="44786625"/>
              <a:ext cx="472900" cy="72650"/>
            </a:xfrm>
            <a:custGeom>
              <a:rect b="b" l="l" r="r" t="t"/>
              <a:pathLst>
                <a:path extrusionOk="0" h="2906" w="18916">
                  <a:moveTo>
                    <a:pt x="7740" y="1"/>
                  </a:moveTo>
                  <a:cubicBezTo>
                    <a:pt x="6001" y="1"/>
                    <a:pt x="4351" y="110"/>
                    <a:pt x="3013" y="313"/>
                  </a:cubicBezTo>
                  <a:cubicBezTo>
                    <a:pt x="1214" y="543"/>
                    <a:pt x="0" y="961"/>
                    <a:pt x="0" y="961"/>
                  </a:cubicBezTo>
                  <a:cubicBezTo>
                    <a:pt x="0" y="961"/>
                    <a:pt x="1151" y="1484"/>
                    <a:pt x="2909" y="1924"/>
                  </a:cubicBezTo>
                  <a:cubicBezTo>
                    <a:pt x="4666" y="2384"/>
                    <a:pt x="7010" y="2740"/>
                    <a:pt x="9374" y="2865"/>
                  </a:cubicBezTo>
                  <a:cubicBezTo>
                    <a:pt x="9989" y="2893"/>
                    <a:pt x="10604" y="2906"/>
                    <a:pt x="11209" y="2906"/>
                  </a:cubicBezTo>
                  <a:cubicBezTo>
                    <a:pt x="12930" y="2906"/>
                    <a:pt x="14571" y="2800"/>
                    <a:pt x="15902" y="2614"/>
                  </a:cubicBezTo>
                  <a:cubicBezTo>
                    <a:pt x="17702" y="2384"/>
                    <a:pt x="18915" y="1966"/>
                    <a:pt x="18915" y="1966"/>
                  </a:cubicBezTo>
                  <a:cubicBezTo>
                    <a:pt x="18915" y="1966"/>
                    <a:pt x="17764" y="1401"/>
                    <a:pt x="16007" y="982"/>
                  </a:cubicBezTo>
                  <a:cubicBezTo>
                    <a:pt x="14270" y="543"/>
                    <a:pt x="11906" y="187"/>
                    <a:pt x="9562" y="41"/>
                  </a:cubicBezTo>
                  <a:cubicBezTo>
                    <a:pt x="8950" y="14"/>
                    <a:pt x="8340" y="1"/>
                    <a:pt x="7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24966650" y="44997950"/>
              <a:ext cx="410125" cy="72650"/>
            </a:xfrm>
            <a:custGeom>
              <a:rect b="b" l="l" r="r" t="t"/>
              <a:pathLst>
                <a:path extrusionOk="0" h="2906" w="16405">
                  <a:moveTo>
                    <a:pt x="9704" y="1"/>
                  </a:moveTo>
                  <a:cubicBezTo>
                    <a:pt x="9181" y="1"/>
                    <a:pt x="8650" y="14"/>
                    <a:pt x="8118" y="41"/>
                  </a:cubicBezTo>
                  <a:cubicBezTo>
                    <a:pt x="6047" y="166"/>
                    <a:pt x="4017" y="543"/>
                    <a:pt x="2511" y="982"/>
                  </a:cubicBezTo>
                  <a:cubicBezTo>
                    <a:pt x="983" y="1422"/>
                    <a:pt x="0" y="1945"/>
                    <a:pt x="0" y="1945"/>
                  </a:cubicBezTo>
                  <a:cubicBezTo>
                    <a:pt x="0" y="1945"/>
                    <a:pt x="1046" y="2363"/>
                    <a:pt x="2616" y="2614"/>
                  </a:cubicBezTo>
                  <a:cubicBezTo>
                    <a:pt x="3746" y="2800"/>
                    <a:pt x="5173" y="2906"/>
                    <a:pt x="6679" y="2906"/>
                  </a:cubicBezTo>
                  <a:cubicBezTo>
                    <a:pt x="7208" y="2906"/>
                    <a:pt x="7747" y="2893"/>
                    <a:pt x="8286" y="2865"/>
                  </a:cubicBezTo>
                  <a:cubicBezTo>
                    <a:pt x="10357" y="2740"/>
                    <a:pt x="12387" y="2363"/>
                    <a:pt x="13893" y="1924"/>
                  </a:cubicBezTo>
                  <a:cubicBezTo>
                    <a:pt x="15421" y="1505"/>
                    <a:pt x="16404" y="961"/>
                    <a:pt x="16404" y="961"/>
                  </a:cubicBezTo>
                  <a:cubicBezTo>
                    <a:pt x="16404" y="961"/>
                    <a:pt x="15358" y="543"/>
                    <a:pt x="13789" y="313"/>
                  </a:cubicBezTo>
                  <a:cubicBezTo>
                    <a:pt x="12653" y="111"/>
                    <a:pt x="11217" y="1"/>
                    <a:pt x="97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24954075" y="45259500"/>
              <a:ext cx="385025" cy="72650"/>
            </a:xfrm>
            <a:custGeom>
              <a:rect b="b" l="l" r="r" t="t"/>
              <a:pathLst>
                <a:path extrusionOk="0" h="2906" w="15401">
                  <a:moveTo>
                    <a:pt x="6316" y="1"/>
                  </a:moveTo>
                  <a:cubicBezTo>
                    <a:pt x="4904" y="1"/>
                    <a:pt x="3538" y="110"/>
                    <a:pt x="2449" y="313"/>
                  </a:cubicBezTo>
                  <a:cubicBezTo>
                    <a:pt x="984" y="543"/>
                    <a:pt x="1" y="961"/>
                    <a:pt x="1" y="961"/>
                  </a:cubicBezTo>
                  <a:cubicBezTo>
                    <a:pt x="1" y="961"/>
                    <a:pt x="922" y="1484"/>
                    <a:pt x="2344" y="1924"/>
                  </a:cubicBezTo>
                  <a:cubicBezTo>
                    <a:pt x="3767" y="2363"/>
                    <a:pt x="5671" y="2740"/>
                    <a:pt x="7617" y="2865"/>
                  </a:cubicBezTo>
                  <a:cubicBezTo>
                    <a:pt x="8112" y="2892"/>
                    <a:pt x="8612" y="2906"/>
                    <a:pt x="9106" y="2906"/>
                  </a:cubicBezTo>
                  <a:cubicBezTo>
                    <a:pt x="10511" y="2906"/>
                    <a:pt x="11869" y="2800"/>
                    <a:pt x="12953" y="2614"/>
                  </a:cubicBezTo>
                  <a:cubicBezTo>
                    <a:pt x="14417" y="2363"/>
                    <a:pt x="15401" y="1945"/>
                    <a:pt x="15401" y="1945"/>
                  </a:cubicBezTo>
                  <a:cubicBezTo>
                    <a:pt x="15401" y="1945"/>
                    <a:pt x="14459" y="1401"/>
                    <a:pt x="13057" y="982"/>
                  </a:cubicBezTo>
                  <a:cubicBezTo>
                    <a:pt x="11634" y="543"/>
                    <a:pt x="9730" y="166"/>
                    <a:pt x="7785" y="41"/>
                  </a:cubicBezTo>
                  <a:cubicBezTo>
                    <a:pt x="7296" y="14"/>
                    <a:pt x="6803" y="1"/>
                    <a:pt x="6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24655400" y="45521050"/>
              <a:ext cx="472375" cy="72650"/>
            </a:xfrm>
            <a:custGeom>
              <a:rect b="b" l="l" r="r" t="t"/>
              <a:pathLst>
                <a:path extrusionOk="0" h="2906" w="18895">
                  <a:moveTo>
                    <a:pt x="7722" y="0"/>
                  </a:moveTo>
                  <a:cubicBezTo>
                    <a:pt x="5988" y="0"/>
                    <a:pt x="4346" y="110"/>
                    <a:pt x="2993" y="312"/>
                  </a:cubicBezTo>
                  <a:cubicBezTo>
                    <a:pt x="1193" y="543"/>
                    <a:pt x="1" y="961"/>
                    <a:pt x="1" y="961"/>
                  </a:cubicBezTo>
                  <a:cubicBezTo>
                    <a:pt x="1" y="961"/>
                    <a:pt x="1151" y="1484"/>
                    <a:pt x="2888" y="1924"/>
                  </a:cubicBezTo>
                  <a:cubicBezTo>
                    <a:pt x="4646" y="2363"/>
                    <a:pt x="6989" y="2740"/>
                    <a:pt x="9353" y="2865"/>
                  </a:cubicBezTo>
                  <a:cubicBezTo>
                    <a:pt x="9974" y="2892"/>
                    <a:pt x="10592" y="2905"/>
                    <a:pt x="11198" y="2905"/>
                  </a:cubicBezTo>
                  <a:cubicBezTo>
                    <a:pt x="12921" y="2905"/>
                    <a:pt x="14550" y="2800"/>
                    <a:pt x="15882" y="2614"/>
                  </a:cubicBezTo>
                  <a:cubicBezTo>
                    <a:pt x="17702" y="2363"/>
                    <a:pt x="18895" y="1944"/>
                    <a:pt x="18895" y="1944"/>
                  </a:cubicBezTo>
                  <a:cubicBezTo>
                    <a:pt x="18895" y="1944"/>
                    <a:pt x="17744" y="1400"/>
                    <a:pt x="16007" y="982"/>
                  </a:cubicBezTo>
                  <a:cubicBezTo>
                    <a:pt x="14250" y="543"/>
                    <a:pt x="11885" y="166"/>
                    <a:pt x="9542" y="40"/>
                  </a:cubicBezTo>
                  <a:cubicBezTo>
                    <a:pt x="8930" y="14"/>
                    <a:pt x="8320" y="0"/>
                    <a:pt x="7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24854175" y="45732375"/>
              <a:ext cx="410650" cy="72625"/>
            </a:xfrm>
            <a:custGeom>
              <a:rect b="b" l="l" r="r" t="t"/>
              <a:pathLst>
                <a:path extrusionOk="0" h="2905" w="16426">
                  <a:moveTo>
                    <a:pt x="9726" y="0"/>
                  </a:moveTo>
                  <a:cubicBezTo>
                    <a:pt x="9197" y="0"/>
                    <a:pt x="8658" y="13"/>
                    <a:pt x="8119" y="41"/>
                  </a:cubicBezTo>
                  <a:cubicBezTo>
                    <a:pt x="6068" y="166"/>
                    <a:pt x="4018" y="543"/>
                    <a:pt x="2511" y="982"/>
                  </a:cubicBezTo>
                  <a:cubicBezTo>
                    <a:pt x="984" y="1421"/>
                    <a:pt x="1" y="1945"/>
                    <a:pt x="1" y="1945"/>
                  </a:cubicBezTo>
                  <a:cubicBezTo>
                    <a:pt x="1" y="1945"/>
                    <a:pt x="1068" y="2363"/>
                    <a:pt x="2616" y="2593"/>
                  </a:cubicBezTo>
                  <a:cubicBezTo>
                    <a:pt x="3751" y="2795"/>
                    <a:pt x="5188" y="2905"/>
                    <a:pt x="6701" y="2905"/>
                  </a:cubicBezTo>
                  <a:cubicBezTo>
                    <a:pt x="7223" y="2905"/>
                    <a:pt x="7755" y="2892"/>
                    <a:pt x="8286" y="2865"/>
                  </a:cubicBezTo>
                  <a:cubicBezTo>
                    <a:pt x="10358" y="2740"/>
                    <a:pt x="12387" y="2363"/>
                    <a:pt x="13915" y="1924"/>
                  </a:cubicBezTo>
                  <a:cubicBezTo>
                    <a:pt x="15421" y="1505"/>
                    <a:pt x="16426" y="961"/>
                    <a:pt x="16426" y="961"/>
                  </a:cubicBezTo>
                  <a:cubicBezTo>
                    <a:pt x="16426" y="961"/>
                    <a:pt x="15379" y="522"/>
                    <a:pt x="13810" y="292"/>
                  </a:cubicBezTo>
                  <a:cubicBezTo>
                    <a:pt x="12665" y="106"/>
                    <a:pt x="11233" y="0"/>
                    <a:pt x="9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24256800" y="45595850"/>
              <a:ext cx="385550" cy="72625"/>
            </a:xfrm>
            <a:custGeom>
              <a:rect b="b" l="l" r="r" t="t"/>
              <a:pathLst>
                <a:path extrusionOk="0" h="2905" w="15422">
                  <a:moveTo>
                    <a:pt x="6316" y="0"/>
                  </a:moveTo>
                  <a:cubicBezTo>
                    <a:pt x="4912" y="0"/>
                    <a:pt x="3553" y="106"/>
                    <a:pt x="2470" y="292"/>
                  </a:cubicBezTo>
                  <a:cubicBezTo>
                    <a:pt x="1005" y="522"/>
                    <a:pt x="1" y="940"/>
                    <a:pt x="1" y="940"/>
                  </a:cubicBezTo>
                  <a:cubicBezTo>
                    <a:pt x="1" y="940"/>
                    <a:pt x="921" y="1463"/>
                    <a:pt x="2365" y="1924"/>
                  </a:cubicBezTo>
                  <a:cubicBezTo>
                    <a:pt x="3767" y="2363"/>
                    <a:pt x="5671" y="2719"/>
                    <a:pt x="7617" y="2865"/>
                  </a:cubicBezTo>
                  <a:cubicBezTo>
                    <a:pt x="8105" y="2892"/>
                    <a:pt x="8598" y="2905"/>
                    <a:pt x="9085" y="2905"/>
                  </a:cubicBezTo>
                  <a:cubicBezTo>
                    <a:pt x="10497" y="2905"/>
                    <a:pt x="11864" y="2795"/>
                    <a:pt x="12952" y="2593"/>
                  </a:cubicBezTo>
                  <a:cubicBezTo>
                    <a:pt x="14417" y="2363"/>
                    <a:pt x="15421" y="1945"/>
                    <a:pt x="15421" y="1945"/>
                  </a:cubicBezTo>
                  <a:cubicBezTo>
                    <a:pt x="15421" y="1945"/>
                    <a:pt x="14480" y="1400"/>
                    <a:pt x="13057" y="982"/>
                  </a:cubicBezTo>
                  <a:cubicBezTo>
                    <a:pt x="11655" y="522"/>
                    <a:pt x="9730" y="166"/>
                    <a:pt x="7805" y="40"/>
                  </a:cubicBezTo>
                  <a:cubicBezTo>
                    <a:pt x="7310" y="13"/>
                    <a:pt x="6810" y="0"/>
                    <a:pt x="6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23958125" y="45857375"/>
              <a:ext cx="472900" cy="72650"/>
            </a:xfrm>
            <a:custGeom>
              <a:rect b="b" l="l" r="r" t="t"/>
              <a:pathLst>
                <a:path extrusionOk="0" h="2906" w="18916">
                  <a:moveTo>
                    <a:pt x="7706" y="1"/>
                  </a:moveTo>
                  <a:cubicBezTo>
                    <a:pt x="5985" y="1"/>
                    <a:pt x="4345" y="107"/>
                    <a:pt x="3013" y="292"/>
                  </a:cubicBezTo>
                  <a:cubicBezTo>
                    <a:pt x="1214" y="523"/>
                    <a:pt x="0" y="941"/>
                    <a:pt x="0" y="941"/>
                  </a:cubicBezTo>
                  <a:cubicBezTo>
                    <a:pt x="0" y="941"/>
                    <a:pt x="1151" y="1464"/>
                    <a:pt x="2909" y="1924"/>
                  </a:cubicBezTo>
                  <a:cubicBezTo>
                    <a:pt x="4666" y="2364"/>
                    <a:pt x="7010" y="2719"/>
                    <a:pt x="9374" y="2866"/>
                  </a:cubicBezTo>
                  <a:cubicBezTo>
                    <a:pt x="9981" y="2893"/>
                    <a:pt x="10587" y="2906"/>
                    <a:pt x="11185" y="2906"/>
                  </a:cubicBezTo>
                  <a:cubicBezTo>
                    <a:pt x="12915" y="2906"/>
                    <a:pt x="14565" y="2796"/>
                    <a:pt x="15902" y="2594"/>
                  </a:cubicBezTo>
                  <a:cubicBezTo>
                    <a:pt x="17702" y="2364"/>
                    <a:pt x="18915" y="1945"/>
                    <a:pt x="18915" y="1945"/>
                  </a:cubicBezTo>
                  <a:cubicBezTo>
                    <a:pt x="18915" y="1945"/>
                    <a:pt x="17765" y="1401"/>
                    <a:pt x="16007" y="983"/>
                  </a:cubicBezTo>
                  <a:cubicBezTo>
                    <a:pt x="14249" y="523"/>
                    <a:pt x="11906" y="167"/>
                    <a:pt x="9542" y="41"/>
                  </a:cubicBezTo>
                  <a:cubicBezTo>
                    <a:pt x="8926" y="14"/>
                    <a:pt x="8311" y="1"/>
                    <a:pt x="77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24156900" y="46068200"/>
              <a:ext cx="410650" cy="72650"/>
            </a:xfrm>
            <a:custGeom>
              <a:rect b="b" l="l" r="r" t="t"/>
              <a:pathLst>
                <a:path extrusionOk="0" h="2906" w="16426">
                  <a:moveTo>
                    <a:pt x="9722" y="1"/>
                  </a:moveTo>
                  <a:cubicBezTo>
                    <a:pt x="9201" y="1"/>
                    <a:pt x="8671" y="14"/>
                    <a:pt x="8140" y="40"/>
                  </a:cubicBezTo>
                  <a:cubicBezTo>
                    <a:pt x="6068" y="187"/>
                    <a:pt x="4039" y="543"/>
                    <a:pt x="2511" y="982"/>
                  </a:cubicBezTo>
                  <a:cubicBezTo>
                    <a:pt x="1005" y="1442"/>
                    <a:pt x="0" y="1965"/>
                    <a:pt x="0" y="1965"/>
                  </a:cubicBezTo>
                  <a:cubicBezTo>
                    <a:pt x="0" y="1965"/>
                    <a:pt x="1067" y="2384"/>
                    <a:pt x="2616" y="2614"/>
                  </a:cubicBezTo>
                  <a:cubicBezTo>
                    <a:pt x="3761" y="2800"/>
                    <a:pt x="5193" y="2905"/>
                    <a:pt x="6691" y="2905"/>
                  </a:cubicBezTo>
                  <a:cubicBezTo>
                    <a:pt x="7218" y="2905"/>
                    <a:pt x="7753" y="2892"/>
                    <a:pt x="8286" y="2865"/>
                  </a:cubicBezTo>
                  <a:cubicBezTo>
                    <a:pt x="10358" y="2740"/>
                    <a:pt x="12408" y="2384"/>
                    <a:pt x="13915" y="1924"/>
                  </a:cubicBezTo>
                  <a:cubicBezTo>
                    <a:pt x="15421" y="1505"/>
                    <a:pt x="16425" y="961"/>
                    <a:pt x="16425" y="961"/>
                  </a:cubicBezTo>
                  <a:cubicBezTo>
                    <a:pt x="16425" y="961"/>
                    <a:pt x="15379" y="543"/>
                    <a:pt x="13810" y="312"/>
                  </a:cubicBezTo>
                  <a:cubicBezTo>
                    <a:pt x="12659" y="110"/>
                    <a:pt x="11230" y="1"/>
                    <a:pt x="9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7"/>
            <p:cNvSpPr/>
            <p:nvPr/>
          </p:nvSpPr>
          <p:spPr>
            <a:xfrm>
              <a:off x="23160925" y="45533600"/>
              <a:ext cx="385550" cy="72650"/>
            </a:xfrm>
            <a:custGeom>
              <a:rect b="b" l="l" r="r" t="t"/>
              <a:pathLst>
                <a:path extrusionOk="0" h="2906" w="15422">
                  <a:moveTo>
                    <a:pt x="6316" y="0"/>
                  </a:moveTo>
                  <a:cubicBezTo>
                    <a:pt x="4912" y="0"/>
                    <a:pt x="3553" y="106"/>
                    <a:pt x="2470" y="292"/>
                  </a:cubicBezTo>
                  <a:cubicBezTo>
                    <a:pt x="1005" y="543"/>
                    <a:pt x="1" y="961"/>
                    <a:pt x="1" y="961"/>
                  </a:cubicBezTo>
                  <a:cubicBezTo>
                    <a:pt x="1" y="961"/>
                    <a:pt x="942" y="1484"/>
                    <a:pt x="2365" y="1924"/>
                  </a:cubicBezTo>
                  <a:cubicBezTo>
                    <a:pt x="3767" y="2363"/>
                    <a:pt x="5692" y="2740"/>
                    <a:pt x="7617" y="2865"/>
                  </a:cubicBezTo>
                  <a:cubicBezTo>
                    <a:pt x="8106" y="2892"/>
                    <a:pt x="8598" y="2905"/>
                    <a:pt x="9085" y="2905"/>
                  </a:cubicBezTo>
                  <a:cubicBezTo>
                    <a:pt x="10497" y="2905"/>
                    <a:pt x="11864" y="2795"/>
                    <a:pt x="12952" y="2593"/>
                  </a:cubicBezTo>
                  <a:cubicBezTo>
                    <a:pt x="14417" y="2363"/>
                    <a:pt x="15421" y="1945"/>
                    <a:pt x="15421" y="1945"/>
                  </a:cubicBezTo>
                  <a:cubicBezTo>
                    <a:pt x="15421" y="1945"/>
                    <a:pt x="14480" y="1401"/>
                    <a:pt x="13057" y="982"/>
                  </a:cubicBezTo>
                  <a:cubicBezTo>
                    <a:pt x="11655" y="543"/>
                    <a:pt x="9730" y="166"/>
                    <a:pt x="7805" y="41"/>
                  </a:cubicBezTo>
                  <a:cubicBezTo>
                    <a:pt x="7310" y="13"/>
                    <a:pt x="6810" y="0"/>
                    <a:pt x="6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7"/>
            <p:cNvSpPr/>
            <p:nvPr/>
          </p:nvSpPr>
          <p:spPr>
            <a:xfrm>
              <a:off x="22862250" y="45795150"/>
              <a:ext cx="472900" cy="72625"/>
            </a:xfrm>
            <a:custGeom>
              <a:rect b="b" l="l" r="r" t="t"/>
              <a:pathLst>
                <a:path extrusionOk="0" h="2905" w="18916">
                  <a:moveTo>
                    <a:pt x="7706" y="0"/>
                  </a:moveTo>
                  <a:cubicBezTo>
                    <a:pt x="5985" y="0"/>
                    <a:pt x="4345" y="106"/>
                    <a:pt x="3013" y="291"/>
                  </a:cubicBezTo>
                  <a:cubicBezTo>
                    <a:pt x="1214" y="543"/>
                    <a:pt x="0" y="961"/>
                    <a:pt x="0" y="961"/>
                  </a:cubicBezTo>
                  <a:cubicBezTo>
                    <a:pt x="0" y="961"/>
                    <a:pt x="1172" y="1484"/>
                    <a:pt x="2909" y="1923"/>
                  </a:cubicBezTo>
                  <a:cubicBezTo>
                    <a:pt x="4666" y="2363"/>
                    <a:pt x="7010" y="2739"/>
                    <a:pt x="9374" y="2865"/>
                  </a:cubicBezTo>
                  <a:cubicBezTo>
                    <a:pt x="9981" y="2892"/>
                    <a:pt x="10587" y="2905"/>
                    <a:pt x="11185" y="2905"/>
                  </a:cubicBezTo>
                  <a:cubicBezTo>
                    <a:pt x="12915" y="2905"/>
                    <a:pt x="14565" y="2795"/>
                    <a:pt x="15902" y="2593"/>
                  </a:cubicBezTo>
                  <a:cubicBezTo>
                    <a:pt x="17702" y="2363"/>
                    <a:pt x="18915" y="1944"/>
                    <a:pt x="18915" y="1944"/>
                  </a:cubicBezTo>
                  <a:cubicBezTo>
                    <a:pt x="18915" y="1944"/>
                    <a:pt x="17765" y="1400"/>
                    <a:pt x="16007" y="982"/>
                  </a:cubicBezTo>
                  <a:cubicBezTo>
                    <a:pt x="14249" y="543"/>
                    <a:pt x="11906" y="166"/>
                    <a:pt x="9542" y="40"/>
                  </a:cubicBezTo>
                  <a:cubicBezTo>
                    <a:pt x="8926" y="13"/>
                    <a:pt x="8311" y="0"/>
                    <a:pt x="77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7"/>
            <p:cNvSpPr/>
            <p:nvPr/>
          </p:nvSpPr>
          <p:spPr>
            <a:xfrm>
              <a:off x="23061550" y="46006475"/>
              <a:ext cx="410650" cy="72625"/>
            </a:xfrm>
            <a:custGeom>
              <a:rect b="b" l="l" r="r" t="t"/>
              <a:pathLst>
                <a:path extrusionOk="0" h="2905" w="16426">
                  <a:moveTo>
                    <a:pt x="9747" y="0"/>
                  </a:moveTo>
                  <a:cubicBezTo>
                    <a:pt x="9217" y="0"/>
                    <a:pt x="8678" y="13"/>
                    <a:pt x="8140" y="40"/>
                  </a:cubicBezTo>
                  <a:cubicBezTo>
                    <a:pt x="6068" y="166"/>
                    <a:pt x="4039" y="522"/>
                    <a:pt x="2511" y="982"/>
                  </a:cubicBezTo>
                  <a:cubicBezTo>
                    <a:pt x="1005" y="1421"/>
                    <a:pt x="0" y="1945"/>
                    <a:pt x="0" y="1945"/>
                  </a:cubicBezTo>
                  <a:cubicBezTo>
                    <a:pt x="0" y="1945"/>
                    <a:pt x="1046" y="2363"/>
                    <a:pt x="2616" y="2593"/>
                  </a:cubicBezTo>
                  <a:cubicBezTo>
                    <a:pt x="3767" y="2795"/>
                    <a:pt x="5207" y="2905"/>
                    <a:pt x="6721" y="2905"/>
                  </a:cubicBezTo>
                  <a:cubicBezTo>
                    <a:pt x="7244" y="2905"/>
                    <a:pt x="7775" y="2892"/>
                    <a:pt x="8307" y="2865"/>
                  </a:cubicBezTo>
                  <a:cubicBezTo>
                    <a:pt x="10357" y="2719"/>
                    <a:pt x="12408" y="2363"/>
                    <a:pt x="13914" y="1924"/>
                  </a:cubicBezTo>
                  <a:cubicBezTo>
                    <a:pt x="15442" y="1505"/>
                    <a:pt x="16425" y="940"/>
                    <a:pt x="16425" y="940"/>
                  </a:cubicBezTo>
                  <a:cubicBezTo>
                    <a:pt x="16425" y="940"/>
                    <a:pt x="15379" y="522"/>
                    <a:pt x="13810" y="292"/>
                  </a:cubicBezTo>
                  <a:cubicBezTo>
                    <a:pt x="12680" y="106"/>
                    <a:pt x="11252" y="0"/>
                    <a:pt x="9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7"/>
            <p:cNvSpPr/>
            <p:nvPr/>
          </p:nvSpPr>
          <p:spPr>
            <a:xfrm>
              <a:off x="23821075" y="44935700"/>
              <a:ext cx="385025" cy="72650"/>
            </a:xfrm>
            <a:custGeom>
              <a:rect b="b" l="l" r="r" t="t"/>
              <a:pathLst>
                <a:path extrusionOk="0" h="2906" w="15401">
                  <a:moveTo>
                    <a:pt x="6315" y="1"/>
                  </a:moveTo>
                  <a:cubicBezTo>
                    <a:pt x="4904" y="1"/>
                    <a:pt x="3537" y="111"/>
                    <a:pt x="2448" y="313"/>
                  </a:cubicBezTo>
                  <a:cubicBezTo>
                    <a:pt x="984" y="543"/>
                    <a:pt x="0" y="961"/>
                    <a:pt x="0" y="961"/>
                  </a:cubicBezTo>
                  <a:cubicBezTo>
                    <a:pt x="0" y="961"/>
                    <a:pt x="942" y="1485"/>
                    <a:pt x="2344" y="1924"/>
                  </a:cubicBezTo>
                  <a:cubicBezTo>
                    <a:pt x="3767" y="2384"/>
                    <a:pt x="5671" y="2740"/>
                    <a:pt x="7596" y="2866"/>
                  </a:cubicBezTo>
                  <a:cubicBezTo>
                    <a:pt x="8096" y="2893"/>
                    <a:pt x="8599" y="2906"/>
                    <a:pt x="9093" y="2906"/>
                  </a:cubicBezTo>
                  <a:cubicBezTo>
                    <a:pt x="10501" y="2906"/>
                    <a:pt x="11848" y="2800"/>
                    <a:pt x="12931" y="2614"/>
                  </a:cubicBezTo>
                  <a:cubicBezTo>
                    <a:pt x="14396" y="2384"/>
                    <a:pt x="15400" y="1966"/>
                    <a:pt x="15400" y="1966"/>
                  </a:cubicBezTo>
                  <a:cubicBezTo>
                    <a:pt x="15400" y="1966"/>
                    <a:pt x="14459" y="1401"/>
                    <a:pt x="13036" y="982"/>
                  </a:cubicBezTo>
                  <a:cubicBezTo>
                    <a:pt x="11634" y="543"/>
                    <a:pt x="9730" y="187"/>
                    <a:pt x="7784" y="41"/>
                  </a:cubicBezTo>
                  <a:cubicBezTo>
                    <a:pt x="7295" y="14"/>
                    <a:pt x="6803"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7"/>
            <p:cNvSpPr/>
            <p:nvPr/>
          </p:nvSpPr>
          <p:spPr>
            <a:xfrm>
              <a:off x="23521875" y="45197250"/>
              <a:ext cx="472875" cy="72650"/>
            </a:xfrm>
            <a:custGeom>
              <a:rect b="b" l="l" r="r" t="t"/>
              <a:pathLst>
                <a:path extrusionOk="0" h="2906" w="18915">
                  <a:moveTo>
                    <a:pt x="7739" y="1"/>
                  </a:moveTo>
                  <a:cubicBezTo>
                    <a:pt x="6001" y="1"/>
                    <a:pt x="4351" y="110"/>
                    <a:pt x="3013" y="313"/>
                  </a:cubicBezTo>
                  <a:cubicBezTo>
                    <a:pt x="1214" y="543"/>
                    <a:pt x="0" y="961"/>
                    <a:pt x="0" y="961"/>
                  </a:cubicBezTo>
                  <a:cubicBezTo>
                    <a:pt x="0" y="961"/>
                    <a:pt x="1193" y="1484"/>
                    <a:pt x="2908" y="1924"/>
                  </a:cubicBezTo>
                  <a:cubicBezTo>
                    <a:pt x="4666" y="2384"/>
                    <a:pt x="7009" y="2740"/>
                    <a:pt x="9374" y="2865"/>
                  </a:cubicBezTo>
                  <a:cubicBezTo>
                    <a:pt x="9994" y="2893"/>
                    <a:pt x="10612" y="2906"/>
                    <a:pt x="11218" y="2906"/>
                  </a:cubicBezTo>
                  <a:cubicBezTo>
                    <a:pt x="12942" y="2906"/>
                    <a:pt x="14571" y="2800"/>
                    <a:pt x="15902" y="2614"/>
                  </a:cubicBezTo>
                  <a:cubicBezTo>
                    <a:pt x="17722" y="2384"/>
                    <a:pt x="18915" y="1966"/>
                    <a:pt x="18915" y="1966"/>
                  </a:cubicBezTo>
                  <a:cubicBezTo>
                    <a:pt x="18915" y="1966"/>
                    <a:pt x="17764" y="1401"/>
                    <a:pt x="16007" y="982"/>
                  </a:cubicBezTo>
                  <a:cubicBezTo>
                    <a:pt x="14270" y="543"/>
                    <a:pt x="11906" y="187"/>
                    <a:pt x="9562" y="41"/>
                  </a:cubicBezTo>
                  <a:cubicBezTo>
                    <a:pt x="8950" y="14"/>
                    <a:pt x="8339" y="1"/>
                    <a:pt x="7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7"/>
            <p:cNvSpPr/>
            <p:nvPr/>
          </p:nvSpPr>
          <p:spPr>
            <a:xfrm>
              <a:off x="23721675" y="45409100"/>
              <a:ext cx="410650" cy="72650"/>
            </a:xfrm>
            <a:custGeom>
              <a:rect b="b" l="l" r="r" t="t"/>
              <a:pathLst>
                <a:path extrusionOk="0" h="2906" w="16426">
                  <a:moveTo>
                    <a:pt x="9705" y="1"/>
                  </a:moveTo>
                  <a:cubicBezTo>
                    <a:pt x="9182" y="1"/>
                    <a:pt x="8651" y="14"/>
                    <a:pt x="8119" y="41"/>
                  </a:cubicBezTo>
                  <a:cubicBezTo>
                    <a:pt x="6069" y="187"/>
                    <a:pt x="4018" y="543"/>
                    <a:pt x="2512" y="982"/>
                  </a:cubicBezTo>
                  <a:cubicBezTo>
                    <a:pt x="984" y="1443"/>
                    <a:pt x="1" y="1966"/>
                    <a:pt x="1" y="1966"/>
                  </a:cubicBezTo>
                  <a:cubicBezTo>
                    <a:pt x="1" y="1966"/>
                    <a:pt x="1047" y="2342"/>
                    <a:pt x="2616" y="2614"/>
                  </a:cubicBezTo>
                  <a:cubicBezTo>
                    <a:pt x="3746" y="2800"/>
                    <a:pt x="5174" y="2906"/>
                    <a:pt x="6680" y="2906"/>
                  </a:cubicBezTo>
                  <a:cubicBezTo>
                    <a:pt x="7209" y="2906"/>
                    <a:pt x="7748" y="2893"/>
                    <a:pt x="8287" y="2865"/>
                  </a:cubicBezTo>
                  <a:cubicBezTo>
                    <a:pt x="10358" y="2740"/>
                    <a:pt x="12388" y="2384"/>
                    <a:pt x="13915" y="1924"/>
                  </a:cubicBezTo>
                  <a:cubicBezTo>
                    <a:pt x="15422" y="1505"/>
                    <a:pt x="16426" y="961"/>
                    <a:pt x="16426" y="961"/>
                  </a:cubicBezTo>
                  <a:cubicBezTo>
                    <a:pt x="16426" y="961"/>
                    <a:pt x="15380" y="543"/>
                    <a:pt x="13810" y="313"/>
                  </a:cubicBezTo>
                  <a:cubicBezTo>
                    <a:pt x="12659" y="111"/>
                    <a:pt x="11219" y="1"/>
                    <a:pt x="9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7"/>
            <p:cNvSpPr/>
            <p:nvPr/>
          </p:nvSpPr>
          <p:spPr>
            <a:xfrm>
              <a:off x="22564075" y="44935700"/>
              <a:ext cx="385025" cy="72650"/>
            </a:xfrm>
            <a:custGeom>
              <a:rect b="b" l="l" r="r" t="t"/>
              <a:pathLst>
                <a:path extrusionOk="0" h="2906" w="15401">
                  <a:moveTo>
                    <a:pt x="6328" y="1"/>
                  </a:moveTo>
                  <a:cubicBezTo>
                    <a:pt x="4914" y="1"/>
                    <a:pt x="3559" y="111"/>
                    <a:pt x="2470" y="313"/>
                  </a:cubicBezTo>
                  <a:cubicBezTo>
                    <a:pt x="1005" y="543"/>
                    <a:pt x="1" y="961"/>
                    <a:pt x="1" y="961"/>
                  </a:cubicBezTo>
                  <a:cubicBezTo>
                    <a:pt x="1" y="961"/>
                    <a:pt x="922" y="1485"/>
                    <a:pt x="2365" y="1924"/>
                  </a:cubicBezTo>
                  <a:cubicBezTo>
                    <a:pt x="3767" y="2384"/>
                    <a:pt x="5671" y="2740"/>
                    <a:pt x="7617" y="2866"/>
                  </a:cubicBezTo>
                  <a:cubicBezTo>
                    <a:pt x="8112" y="2893"/>
                    <a:pt x="8612" y="2906"/>
                    <a:pt x="9106" y="2906"/>
                  </a:cubicBezTo>
                  <a:cubicBezTo>
                    <a:pt x="10511" y="2906"/>
                    <a:pt x="11869" y="2800"/>
                    <a:pt x="12953" y="2614"/>
                  </a:cubicBezTo>
                  <a:cubicBezTo>
                    <a:pt x="14417" y="2384"/>
                    <a:pt x="15401" y="1966"/>
                    <a:pt x="15401" y="1966"/>
                  </a:cubicBezTo>
                  <a:cubicBezTo>
                    <a:pt x="15401" y="1966"/>
                    <a:pt x="14459" y="1401"/>
                    <a:pt x="13057" y="982"/>
                  </a:cubicBezTo>
                  <a:cubicBezTo>
                    <a:pt x="11634" y="543"/>
                    <a:pt x="9730" y="187"/>
                    <a:pt x="7805" y="41"/>
                  </a:cubicBezTo>
                  <a:cubicBezTo>
                    <a:pt x="7312" y="14"/>
                    <a:pt x="6816" y="1"/>
                    <a:pt x="6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7"/>
            <p:cNvSpPr/>
            <p:nvPr/>
          </p:nvSpPr>
          <p:spPr>
            <a:xfrm>
              <a:off x="22265400" y="45197250"/>
              <a:ext cx="472375" cy="72650"/>
            </a:xfrm>
            <a:custGeom>
              <a:rect b="b" l="l" r="r" t="t"/>
              <a:pathLst>
                <a:path extrusionOk="0" h="2906" w="18895">
                  <a:moveTo>
                    <a:pt x="7722" y="1"/>
                  </a:moveTo>
                  <a:cubicBezTo>
                    <a:pt x="5990" y="1"/>
                    <a:pt x="4351" y="110"/>
                    <a:pt x="3014" y="313"/>
                  </a:cubicBezTo>
                  <a:cubicBezTo>
                    <a:pt x="1193" y="543"/>
                    <a:pt x="1" y="961"/>
                    <a:pt x="1" y="961"/>
                  </a:cubicBezTo>
                  <a:cubicBezTo>
                    <a:pt x="1" y="961"/>
                    <a:pt x="1151" y="1484"/>
                    <a:pt x="2909" y="1924"/>
                  </a:cubicBezTo>
                  <a:cubicBezTo>
                    <a:pt x="4646" y="2384"/>
                    <a:pt x="7010" y="2740"/>
                    <a:pt x="9353" y="2865"/>
                  </a:cubicBezTo>
                  <a:cubicBezTo>
                    <a:pt x="9974" y="2893"/>
                    <a:pt x="10592" y="2906"/>
                    <a:pt x="11198" y="2906"/>
                  </a:cubicBezTo>
                  <a:cubicBezTo>
                    <a:pt x="12923" y="2906"/>
                    <a:pt x="14556" y="2800"/>
                    <a:pt x="15902" y="2614"/>
                  </a:cubicBezTo>
                  <a:cubicBezTo>
                    <a:pt x="17702" y="2384"/>
                    <a:pt x="18895" y="1966"/>
                    <a:pt x="18895" y="1966"/>
                  </a:cubicBezTo>
                  <a:cubicBezTo>
                    <a:pt x="18895" y="1966"/>
                    <a:pt x="17744" y="1401"/>
                    <a:pt x="16007" y="982"/>
                  </a:cubicBezTo>
                  <a:cubicBezTo>
                    <a:pt x="14250" y="543"/>
                    <a:pt x="11906" y="187"/>
                    <a:pt x="9542" y="41"/>
                  </a:cubicBezTo>
                  <a:cubicBezTo>
                    <a:pt x="8930" y="14"/>
                    <a:pt x="8320" y="1"/>
                    <a:pt x="7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7"/>
            <p:cNvSpPr/>
            <p:nvPr/>
          </p:nvSpPr>
          <p:spPr>
            <a:xfrm>
              <a:off x="22464175" y="45409100"/>
              <a:ext cx="410650" cy="72650"/>
            </a:xfrm>
            <a:custGeom>
              <a:rect b="b" l="l" r="r" t="t"/>
              <a:pathLst>
                <a:path extrusionOk="0" h="2906" w="16426">
                  <a:moveTo>
                    <a:pt x="9713" y="1"/>
                  </a:moveTo>
                  <a:cubicBezTo>
                    <a:pt x="9193" y="1"/>
                    <a:pt x="8666" y="14"/>
                    <a:pt x="8140" y="41"/>
                  </a:cubicBezTo>
                  <a:cubicBezTo>
                    <a:pt x="6068" y="187"/>
                    <a:pt x="4018" y="543"/>
                    <a:pt x="2511" y="982"/>
                  </a:cubicBezTo>
                  <a:cubicBezTo>
                    <a:pt x="984" y="1443"/>
                    <a:pt x="1" y="1966"/>
                    <a:pt x="1" y="1966"/>
                  </a:cubicBezTo>
                  <a:cubicBezTo>
                    <a:pt x="1" y="1966"/>
                    <a:pt x="1068" y="2342"/>
                    <a:pt x="2616" y="2614"/>
                  </a:cubicBezTo>
                  <a:cubicBezTo>
                    <a:pt x="3746" y="2800"/>
                    <a:pt x="5174" y="2906"/>
                    <a:pt x="6679" y="2906"/>
                  </a:cubicBezTo>
                  <a:cubicBezTo>
                    <a:pt x="7208" y="2906"/>
                    <a:pt x="7747" y="2893"/>
                    <a:pt x="8286" y="2865"/>
                  </a:cubicBezTo>
                  <a:cubicBezTo>
                    <a:pt x="10358" y="2740"/>
                    <a:pt x="12387" y="2384"/>
                    <a:pt x="13915" y="1924"/>
                  </a:cubicBezTo>
                  <a:cubicBezTo>
                    <a:pt x="15421" y="1505"/>
                    <a:pt x="16426" y="961"/>
                    <a:pt x="16426" y="961"/>
                  </a:cubicBezTo>
                  <a:cubicBezTo>
                    <a:pt x="16426" y="961"/>
                    <a:pt x="15379" y="543"/>
                    <a:pt x="13810" y="313"/>
                  </a:cubicBezTo>
                  <a:cubicBezTo>
                    <a:pt x="12659" y="111"/>
                    <a:pt x="11219" y="1"/>
                    <a:pt x="9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7"/>
            <p:cNvSpPr/>
            <p:nvPr/>
          </p:nvSpPr>
          <p:spPr>
            <a:xfrm>
              <a:off x="25479275" y="48095250"/>
              <a:ext cx="155900" cy="299625"/>
            </a:xfrm>
            <a:custGeom>
              <a:rect b="b" l="l" r="r" t="t"/>
              <a:pathLst>
                <a:path extrusionOk="0" h="11985" w="6236">
                  <a:moveTo>
                    <a:pt x="5795" y="1"/>
                  </a:moveTo>
                  <a:cubicBezTo>
                    <a:pt x="5375" y="1"/>
                    <a:pt x="4687" y="84"/>
                    <a:pt x="3871" y="498"/>
                  </a:cubicBezTo>
                  <a:cubicBezTo>
                    <a:pt x="3181" y="812"/>
                    <a:pt x="2469" y="1377"/>
                    <a:pt x="1883" y="2109"/>
                  </a:cubicBezTo>
                  <a:cubicBezTo>
                    <a:pt x="1611" y="2506"/>
                    <a:pt x="1277" y="2904"/>
                    <a:pt x="1088" y="3343"/>
                  </a:cubicBezTo>
                  <a:cubicBezTo>
                    <a:pt x="879" y="3783"/>
                    <a:pt x="670" y="4222"/>
                    <a:pt x="544" y="4703"/>
                  </a:cubicBezTo>
                  <a:cubicBezTo>
                    <a:pt x="0" y="6607"/>
                    <a:pt x="147" y="8512"/>
                    <a:pt x="544" y="9851"/>
                  </a:cubicBezTo>
                  <a:cubicBezTo>
                    <a:pt x="691" y="10541"/>
                    <a:pt x="984" y="11064"/>
                    <a:pt x="1172" y="11420"/>
                  </a:cubicBezTo>
                  <a:cubicBezTo>
                    <a:pt x="1381" y="11776"/>
                    <a:pt x="1507" y="11985"/>
                    <a:pt x="1507" y="11985"/>
                  </a:cubicBezTo>
                  <a:cubicBezTo>
                    <a:pt x="1507" y="11985"/>
                    <a:pt x="1883" y="11064"/>
                    <a:pt x="2155" y="9809"/>
                  </a:cubicBezTo>
                  <a:cubicBezTo>
                    <a:pt x="2511" y="8553"/>
                    <a:pt x="2825" y="6942"/>
                    <a:pt x="3264" y="5519"/>
                  </a:cubicBezTo>
                  <a:cubicBezTo>
                    <a:pt x="3662" y="4055"/>
                    <a:pt x="4227" y="2737"/>
                    <a:pt x="4875" y="1711"/>
                  </a:cubicBezTo>
                  <a:cubicBezTo>
                    <a:pt x="5545" y="749"/>
                    <a:pt x="6235" y="37"/>
                    <a:pt x="6235" y="37"/>
                  </a:cubicBezTo>
                  <a:cubicBezTo>
                    <a:pt x="6235" y="37"/>
                    <a:pt x="6075" y="1"/>
                    <a:pt x="57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7"/>
            <p:cNvSpPr/>
            <p:nvPr/>
          </p:nvSpPr>
          <p:spPr>
            <a:xfrm>
              <a:off x="25260100" y="48045550"/>
              <a:ext cx="156425" cy="299625"/>
            </a:xfrm>
            <a:custGeom>
              <a:rect b="b" l="l" r="r" t="t"/>
              <a:pathLst>
                <a:path extrusionOk="0" h="11985" w="6257">
                  <a:moveTo>
                    <a:pt x="5808" y="1"/>
                  </a:moveTo>
                  <a:cubicBezTo>
                    <a:pt x="5383" y="1"/>
                    <a:pt x="4687" y="84"/>
                    <a:pt x="3871" y="498"/>
                  </a:cubicBezTo>
                  <a:cubicBezTo>
                    <a:pt x="3181" y="812"/>
                    <a:pt x="2490" y="1377"/>
                    <a:pt x="1883" y="2109"/>
                  </a:cubicBezTo>
                  <a:cubicBezTo>
                    <a:pt x="1611" y="2507"/>
                    <a:pt x="1277" y="2904"/>
                    <a:pt x="1088" y="3344"/>
                  </a:cubicBezTo>
                  <a:cubicBezTo>
                    <a:pt x="879" y="3783"/>
                    <a:pt x="670" y="4222"/>
                    <a:pt x="544" y="4704"/>
                  </a:cubicBezTo>
                  <a:cubicBezTo>
                    <a:pt x="0" y="6608"/>
                    <a:pt x="147" y="8512"/>
                    <a:pt x="544" y="9851"/>
                  </a:cubicBezTo>
                  <a:cubicBezTo>
                    <a:pt x="712" y="10520"/>
                    <a:pt x="984" y="11044"/>
                    <a:pt x="1172" y="11420"/>
                  </a:cubicBezTo>
                  <a:cubicBezTo>
                    <a:pt x="1381" y="11776"/>
                    <a:pt x="1507" y="11985"/>
                    <a:pt x="1507" y="11985"/>
                  </a:cubicBezTo>
                  <a:cubicBezTo>
                    <a:pt x="1507" y="11985"/>
                    <a:pt x="1883" y="11044"/>
                    <a:pt x="2176" y="9788"/>
                  </a:cubicBezTo>
                  <a:cubicBezTo>
                    <a:pt x="2511" y="8554"/>
                    <a:pt x="2825" y="6943"/>
                    <a:pt x="3264" y="5520"/>
                  </a:cubicBezTo>
                  <a:cubicBezTo>
                    <a:pt x="3662" y="4034"/>
                    <a:pt x="4227" y="2737"/>
                    <a:pt x="4896" y="1712"/>
                  </a:cubicBezTo>
                  <a:cubicBezTo>
                    <a:pt x="5545" y="749"/>
                    <a:pt x="6256" y="38"/>
                    <a:pt x="6256" y="38"/>
                  </a:cubicBezTo>
                  <a:cubicBezTo>
                    <a:pt x="6256" y="38"/>
                    <a:pt x="6092" y="1"/>
                    <a:pt x="5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7"/>
            <p:cNvSpPr/>
            <p:nvPr/>
          </p:nvSpPr>
          <p:spPr>
            <a:xfrm>
              <a:off x="24296050" y="47827925"/>
              <a:ext cx="156425" cy="299650"/>
            </a:xfrm>
            <a:custGeom>
              <a:rect b="b" l="l" r="r" t="t"/>
              <a:pathLst>
                <a:path extrusionOk="0" h="11986" w="6257">
                  <a:moveTo>
                    <a:pt x="5792" y="0"/>
                  </a:moveTo>
                  <a:cubicBezTo>
                    <a:pt x="5365" y="0"/>
                    <a:pt x="4677" y="81"/>
                    <a:pt x="3871" y="478"/>
                  </a:cubicBezTo>
                  <a:cubicBezTo>
                    <a:pt x="3201" y="792"/>
                    <a:pt x="2490" y="1378"/>
                    <a:pt x="1883" y="2110"/>
                  </a:cubicBezTo>
                  <a:cubicBezTo>
                    <a:pt x="1632" y="2487"/>
                    <a:pt x="1297" y="2884"/>
                    <a:pt x="1109" y="3324"/>
                  </a:cubicBezTo>
                  <a:cubicBezTo>
                    <a:pt x="900" y="3784"/>
                    <a:pt x="690" y="4223"/>
                    <a:pt x="565" y="4684"/>
                  </a:cubicBezTo>
                  <a:cubicBezTo>
                    <a:pt x="0" y="6609"/>
                    <a:pt x="167" y="8513"/>
                    <a:pt x="565" y="9852"/>
                  </a:cubicBezTo>
                  <a:cubicBezTo>
                    <a:pt x="711" y="10521"/>
                    <a:pt x="1004" y="11044"/>
                    <a:pt x="1193" y="11421"/>
                  </a:cubicBezTo>
                  <a:cubicBezTo>
                    <a:pt x="1402" y="11777"/>
                    <a:pt x="1527" y="11986"/>
                    <a:pt x="1527" y="11986"/>
                  </a:cubicBezTo>
                  <a:cubicBezTo>
                    <a:pt x="1527" y="11986"/>
                    <a:pt x="1883" y="11044"/>
                    <a:pt x="2176" y="9789"/>
                  </a:cubicBezTo>
                  <a:cubicBezTo>
                    <a:pt x="2511" y="8534"/>
                    <a:pt x="2825" y="6943"/>
                    <a:pt x="3285" y="5500"/>
                  </a:cubicBezTo>
                  <a:cubicBezTo>
                    <a:pt x="3662" y="4035"/>
                    <a:pt x="4248" y="2738"/>
                    <a:pt x="4896" y="1712"/>
                  </a:cubicBezTo>
                  <a:cubicBezTo>
                    <a:pt x="5545" y="750"/>
                    <a:pt x="6256" y="39"/>
                    <a:pt x="6256" y="39"/>
                  </a:cubicBezTo>
                  <a:cubicBezTo>
                    <a:pt x="6256" y="39"/>
                    <a:pt x="6086" y="0"/>
                    <a:pt x="5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7"/>
            <p:cNvSpPr/>
            <p:nvPr/>
          </p:nvSpPr>
          <p:spPr>
            <a:xfrm>
              <a:off x="24077375" y="47778225"/>
              <a:ext cx="155925" cy="299675"/>
            </a:xfrm>
            <a:custGeom>
              <a:rect b="b" l="l" r="r" t="t"/>
              <a:pathLst>
                <a:path extrusionOk="0" h="11987" w="6237">
                  <a:moveTo>
                    <a:pt x="5780" y="1"/>
                  </a:moveTo>
                  <a:cubicBezTo>
                    <a:pt x="5359" y="1"/>
                    <a:pt x="4678" y="81"/>
                    <a:pt x="3872" y="478"/>
                  </a:cubicBezTo>
                  <a:cubicBezTo>
                    <a:pt x="3181" y="792"/>
                    <a:pt x="2470" y="1378"/>
                    <a:pt x="1884" y="2110"/>
                  </a:cubicBezTo>
                  <a:cubicBezTo>
                    <a:pt x="1612" y="2508"/>
                    <a:pt x="1277" y="2884"/>
                    <a:pt x="1089" y="3345"/>
                  </a:cubicBezTo>
                  <a:cubicBezTo>
                    <a:pt x="880" y="3784"/>
                    <a:pt x="670" y="4223"/>
                    <a:pt x="545" y="4705"/>
                  </a:cubicBezTo>
                  <a:cubicBezTo>
                    <a:pt x="1" y="6609"/>
                    <a:pt x="147" y="8513"/>
                    <a:pt x="545" y="9852"/>
                  </a:cubicBezTo>
                  <a:cubicBezTo>
                    <a:pt x="691" y="10522"/>
                    <a:pt x="984" y="11045"/>
                    <a:pt x="1173" y="11421"/>
                  </a:cubicBezTo>
                  <a:cubicBezTo>
                    <a:pt x="1382" y="11777"/>
                    <a:pt x="1507" y="11986"/>
                    <a:pt x="1507" y="11986"/>
                  </a:cubicBezTo>
                  <a:cubicBezTo>
                    <a:pt x="1507" y="11986"/>
                    <a:pt x="1884" y="11045"/>
                    <a:pt x="2156" y="9789"/>
                  </a:cubicBezTo>
                  <a:cubicBezTo>
                    <a:pt x="2512" y="8534"/>
                    <a:pt x="2826" y="6944"/>
                    <a:pt x="3265" y="5500"/>
                  </a:cubicBezTo>
                  <a:cubicBezTo>
                    <a:pt x="3663" y="4035"/>
                    <a:pt x="4228" y="2738"/>
                    <a:pt x="4876" y="1713"/>
                  </a:cubicBezTo>
                  <a:cubicBezTo>
                    <a:pt x="5546" y="750"/>
                    <a:pt x="6236" y="39"/>
                    <a:pt x="6236" y="39"/>
                  </a:cubicBezTo>
                  <a:cubicBezTo>
                    <a:pt x="6236" y="39"/>
                    <a:pt x="6069" y="1"/>
                    <a:pt x="5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7"/>
            <p:cNvSpPr/>
            <p:nvPr/>
          </p:nvSpPr>
          <p:spPr>
            <a:xfrm>
              <a:off x="22752400" y="48073250"/>
              <a:ext cx="156425" cy="299650"/>
            </a:xfrm>
            <a:custGeom>
              <a:rect b="b" l="l" r="r" t="t"/>
              <a:pathLst>
                <a:path extrusionOk="0" h="11986" w="6257">
                  <a:moveTo>
                    <a:pt x="5793" y="0"/>
                  </a:moveTo>
                  <a:cubicBezTo>
                    <a:pt x="5366" y="0"/>
                    <a:pt x="4677" y="81"/>
                    <a:pt x="3871" y="478"/>
                  </a:cubicBezTo>
                  <a:cubicBezTo>
                    <a:pt x="3202" y="792"/>
                    <a:pt x="2490" y="1357"/>
                    <a:pt x="1884" y="2089"/>
                  </a:cubicBezTo>
                  <a:cubicBezTo>
                    <a:pt x="1632" y="2487"/>
                    <a:pt x="1277" y="2884"/>
                    <a:pt x="1109" y="3324"/>
                  </a:cubicBezTo>
                  <a:cubicBezTo>
                    <a:pt x="900" y="3763"/>
                    <a:pt x="691" y="4223"/>
                    <a:pt x="544" y="4684"/>
                  </a:cubicBezTo>
                  <a:cubicBezTo>
                    <a:pt x="0" y="6588"/>
                    <a:pt x="168" y="8513"/>
                    <a:pt x="544" y="9831"/>
                  </a:cubicBezTo>
                  <a:cubicBezTo>
                    <a:pt x="712" y="10521"/>
                    <a:pt x="1005" y="11045"/>
                    <a:pt x="1172" y="11400"/>
                  </a:cubicBezTo>
                  <a:cubicBezTo>
                    <a:pt x="1381" y="11777"/>
                    <a:pt x="1528" y="11986"/>
                    <a:pt x="1528" y="11986"/>
                  </a:cubicBezTo>
                  <a:cubicBezTo>
                    <a:pt x="1528" y="11986"/>
                    <a:pt x="1884" y="11045"/>
                    <a:pt x="2176" y="9789"/>
                  </a:cubicBezTo>
                  <a:cubicBezTo>
                    <a:pt x="2511" y="8534"/>
                    <a:pt x="2825" y="6943"/>
                    <a:pt x="3265" y="5500"/>
                  </a:cubicBezTo>
                  <a:cubicBezTo>
                    <a:pt x="3662" y="4035"/>
                    <a:pt x="4248" y="2717"/>
                    <a:pt x="4897" y="1713"/>
                  </a:cubicBezTo>
                  <a:cubicBezTo>
                    <a:pt x="5545" y="750"/>
                    <a:pt x="6257" y="39"/>
                    <a:pt x="6257" y="39"/>
                  </a:cubicBezTo>
                  <a:cubicBezTo>
                    <a:pt x="6257" y="39"/>
                    <a:pt x="6086" y="0"/>
                    <a:pt x="57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7"/>
            <p:cNvSpPr/>
            <p:nvPr/>
          </p:nvSpPr>
          <p:spPr>
            <a:xfrm>
              <a:off x="22533225" y="48023550"/>
              <a:ext cx="156425" cy="299675"/>
            </a:xfrm>
            <a:custGeom>
              <a:rect b="b" l="l" r="r" t="t"/>
              <a:pathLst>
                <a:path extrusionOk="0" h="11987" w="6257">
                  <a:moveTo>
                    <a:pt x="5787" y="1"/>
                  </a:moveTo>
                  <a:cubicBezTo>
                    <a:pt x="5356" y="1"/>
                    <a:pt x="4665" y="82"/>
                    <a:pt x="3871" y="478"/>
                  </a:cubicBezTo>
                  <a:cubicBezTo>
                    <a:pt x="3202" y="792"/>
                    <a:pt x="2490" y="1378"/>
                    <a:pt x="1884" y="2110"/>
                  </a:cubicBezTo>
                  <a:cubicBezTo>
                    <a:pt x="1632" y="2487"/>
                    <a:pt x="1298" y="2885"/>
                    <a:pt x="1109" y="3324"/>
                  </a:cubicBezTo>
                  <a:cubicBezTo>
                    <a:pt x="900" y="3784"/>
                    <a:pt x="691" y="4224"/>
                    <a:pt x="565" y="4684"/>
                  </a:cubicBezTo>
                  <a:cubicBezTo>
                    <a:pt x="0" y="6609"/>
                    <a:pt x="168" y="8513"/>
                    <a:pt x="565" y="9831"/>
                  </a:cubicBezTo>
                  <a:cubicBezTo>
                    <a:pt x="712" y="10522"/>
                    <a:pt x="1005" y="11045"/>
                    <a:pt x="1193" y="11400"/>
                  </a:cubicBezTo>
                  <a:cubicBezTo>
                    <a:pt x="1402" y="11777"/>
                    <a:pt x="1528" y="11986"/>
                    <a:pt x="1528" y="11986"/>
                  </a:cubicBezTo>
                  <a:cubicBezTo>
                    <a:pt x="1528" y="11986"/>
                    <a:pt x="1884" y="11045"/>
                    <a:pt x="2176" y="9789"/>
                  </a:cubicBezTo>
                  <a:cubicBezTo>
                    <a:pt x="2511" y="8534"/>
                    <a:pt x="2825" y="6944"/>
                    <a:pt x="3285" y="5500"/>
                  </a:cubicBezTo>
                  <a:cubicBezTo>
                    <a:pt x="3662" y="4035"/>
                    <a:pt x="4248" y="2738"/>
                    <a:pt x="4897" y="1713"/>
                  </a:cubicBezTo>
                  <a:cubicBezTo>
                    <a:pt x="5545" y="750"/>
                    <a:pt x="6257" y="39"/>
                    <a:pt x="6257" y="39"/>
                  </a:cubicBezTo>
                  <a:cubicBezTo>
                    <a:pt x="6257" y="39"/>
                    <a:pt x="6083" y="1"/>
                    <a:pt x="5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7"/>
            <p:cNvSpPr/>
            <p:nvPr/>
          </p:nvSpPr>
          <p:spPr>
            <a:xfrm>
              <a:off x="21203000" y="47811700"/>
              <a:ext cx="155900" cy="299675"/>
            </a:xfrm>
            <a:custGeom>
              <a:rect b="b" l="l" r="r" t="t"/>
              <a:pathLst>
                <a:path extrusionOk="0" h="11987" w="6236">
                  <a:moveTo>
                    <a:pt x="5767" y="1"/>
                  </a:moveTo>
                  <a:cubicBezTo>
                    <a:pt x="5338" y="1"/>
                    <a:pt x="4653" y="82"/>
                    <a:pt x="3872" y="478"/>
                  </a:cubicBezTo>
                  <a:cubicBezTo>
                    <a:pt x="3181" y="792"/>
                    <a:pt x="2470" y="1357"/>
                    <a:pt x="1884" y="2089"/>
                  </a:cubicBezTo>
                  <a:cubicBezTo>
                    <a:pt x="1612" y="2487"/>
                    <a:pt x="1277" y="2884"/>
                    <a:pt x="1089" y="3324"/>
                  </a:cubicBezTo>
                  <a:cubicBezTo>
                    <a:pt x="879" y="3763"/>
                    <a:pt x="670" y="4224"/>
                    <a:pt x="545" y="4684"/>
                  </a:cubicBezTo>
                  <a:cubicBezTo>
                    <a:pt x="1" y="6588"/>
                    <a:pt x="147" y="8513"/>
                    <a:pt x="545" y="9831"/>
                  </a:cubicBezTo>
                  <a:cubicBezTo>
                    <a:pt x="691" y="10522"/>
                    <a:pt x="984" y="11045"/>
                    <a:pt x="1172" y="11400"/>
                  </a:cubicBezTo>
                  <a:cubicBezTo>
                    <a:pt x="1382" y="11777"/>
                    <a:pt x="1507" y="11986"/>
                    <a:pt x="1507" y="11986"/>
                  </a:cubicBezTo>
                  <a:cubicBezTo>
                    <a:pt x="1507" y="11986"/>
                    <a:pt x="1884" y="11045"/>
                    <a:pt x="2156" y="9789"/>
                  </a:cubicBezTo>
                  <a:cubicBezTo>
                    <a:pt x="2512" y="8534"/>
                    <a:pt x="2825" y="6944"/>
                    <a:pt x="3265" y="5500"/>
                  </a:cubicBezTo>
                  <a:cubicBezTo>
                    <a:pt x="3662" y="4035"/>
                    <a:pt x="4227" y="2717"/>
                    <a:pt x="4876" y="1713"/>
                  </a:cubicBezTo>
                  <a:cubicBezTo>
                    <a:pt x="5545" y="750"/>
                    <a:pt x="6236" y="39"/>
                    <a:pt x="6236" y="39"/>
                  </a:cubicBezTo>
                  <a:cubicBezTo>
                    <a:pt x="6236" y="39"/>
                    <a:pt x="6062" y="1"/>
                    <a:pt x="5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7"/>
            <p:cNvSpPr/>
            <p:nvPr/>
          </p:nvSpPr>
          <p:spPr>
            <a:xfrm>
              <a:off x="20983825" y="47762000"/>
              <a:ext cx="156425" cy="299675"/>
            </a:xfrm>
            <a:custGeom>
              <a:rect b="b" l="l" r="r" t="t"/>
              <a:pathLst>
                <a:path extrusionOk="0" h="11987" w="6257">
                  <a:moveTo>
                    <a:pt x="5787" y="1"/>
                  </a:moveTo>
                  <a:cubicBezTo>
                    <a:pt x="5356" y="1"/>
                    <a:pt x="4665" y="82"/>
                    <a:pt x="3872" y="479"/>
                  </a:cubicBezTo>
                  <a:cubicBezTo>
                    <a:pt x="3181" y="792"/>
                    <a:pt x="2491" y="1378"/>
                    <a:pt x="1884" y="2111"/>
                  </a:cubicBezTo>
                  <a:cubicBezTo>
                    <a:pt x="1612" y="2487"/>
                    <a:pt x="1277" y="2885"/>
                    <a:pt x="1089" y="3324"/>
                  </a:cubicBezTo>
                  <a:cubicBezTo>
                    <a:pt x="879" y="3784"/>
                    <a:pt x="670" y="4224"/>
                    <a:pt x="545" y="4684"/>
                  </a:cubicBezTo>
                  <a:cubicBezTo>
                    <a:pt x="1" y="6609"/>
                    <a:pt x="147" y="8513"/>
                    <a:pt x="545" y="9831"/>
                  </a:cubicBezTo>
                  <a:cubicBezTo>
                    <a:pt x="712" y="10522"/>
                    <a:pt x="984" y="11045"/>
                    <a:pt x="1172" y="11401"/>
                  </a:cubicBezTo>
                  <a:cubicBezTo>
                    <a:pt x="1382" y="11777"/>
                    <a:pt x="1507" y="11987"/>
                    <a:pt x="1507" y="11987"/>
                  </a:cubicBezTo>
                  <a:cubicBezTo>
                    <a:pt x="1507" y="11987"/>
                    <a:pt x="1884" y="11045"/>
                    <a:pt x="2177" y="9790"/>
                  </a:cubicBezTo>
                  <a:cubicBezTo>
                    <a:pt x="2512" y="8534"/>
                    <a:pt x="2825" y="6944"/>
                    <a:pt x="3265" y="5500"/>
                  </a:cubicBezTo>
                  <a:cubicBezTo>
                    <a:pt x="3662" y="4036"/>
                    <a:pt x="4227" y="2738"/>
                    <a:pt x="4897" y="1713"/>
                  </a:cubicBezTo>
                  <a:cubicBezTo>
                    <a:pt x="5545" y="751"/>
                    <a:pt x="6257" y="39"/>
                    <a:pt x="6257" y="39"/>
                  </a:cubicBezTo>
                  <a:cubicBezTo>
                    <a:pt x="6257" y="39"/>
                    <a:pt x="6083" y="1"/>
                    <a:pt x="5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7"/>
            <p:cNvSpPr/>
            <p:nvPr/>
          </p:nvSpPr>
          <p:spPr>
            <a:xfrm>
              <a:off x="18444250" y="38924050"/>
              <a:ext cx="6303250" cy="4357325"/>
            </a:xfrm>
            <a:custGeom>
              <a:rect b="b" l="l" r="r" t="t"/>
              <a:pathLst>
                <a:path extrusionOk="0" h="174293" w="252130">
                  <a:moveTo>
                    <a:pt x="130396" y="1"/>
                  </a:moveTo>
                  <a:cubicBezTo>
                    <a:pt x="94796" y="1"/>
                    <a:pt x="71510" y="15628"/>
                    <a:pt x="61954" y="41607"/>
                  </a:cubicBezTo>
                  <a:cubicBezTo>
                    <a:pt x="49902" y="74373"/>
                    <a:pt x="25861" y="67845"/>
                    <a:pt x="13265" y="70126"/>
                  </a:cubicBezTo>
                  <a:cubicBezTo>
                    <a:pt x="648" y="72386"/>
                    <a:pt x="920" y="78307"/>
                    <a:pt x="230" y="100381"/>
                  </a:cubicBezTo>
                  <a:cubicBezTo>
                    <a:pt x="0" y="156104"/>
                    <a:pt x="49998" y="174293"/>
                    <a:pt x="100846" y="174293"/>
                  </a:cubicBezTo>
                  <a:cubicBezTo>
                    <a:pt x="142829" y="174293"/>
                    <a:pt x="185392" y="161893"/>
                    <a:pt x="200741" y="147983"/>
                  </a:cubicBezTo>
                  <a:cubicBezTo>
                    <a:pt x="252129" y="104085"/>
                    <a:pt x="238215" y="19009"/>
                    <a:pt x="160798" y="3296"/>
                  </a:cubicBezTo>
                  <a:cubicBezTo>
                    <a:pt x="149840" y="1068"/>
                    <a:pt x="139697" y="1"/>
                    <a:pt x="130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7"/>
            <p:cNvSpPr/>
            <p:nvPr/>
          </p:nvSpPr>
          <p:spPr>
            <a:xfrm>
              <a:off x="20333625" y="41851525"/>
              <a:ext cx="964075" cy="307075"/>
            </a:xfrm>
            <a:custGeom>
              <a:rect b="b" l="l" r="r" t="t"/>
              <a:pathLst>
                <a:path extrusionOk="0" h="12283" w="38563">
                  <a:moveTo>
                    <a:pt x="19292" y="0"/>
                  </a:moveTo>
                  <a:cubicBezTo>
                    <a:pt x="8642" y="0"/>
                    <a:pt x="1" y="2741"/>
                    <a:pt x="1" y="6131"/>
                  </a:cubicBezTo>
                  <a:cubicBezTo>
                    <a:pt x="1" y="9542"/>
                    <a:pt x="8642" y="12283"/>
                    <a:pt x="19292" y="12283"/>
                  </a:cubicBezTo>
                  <a:cubicBezTo>
                    <a:pt x="29921" y="12283"/>
                    <a:pt x="38563" y="9542"/>
                    <a:pt x="38563" y="6131"/>
                  </a:cubicBezTo>
                  <a:cubicBezTo>
                    <a:pt x="38563" y="2741"/>
                    <a:pt x="29921" y="0"/>
                    <a:pt x="192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7"/>
            <p:cNvSpPr/>
            <p:nvPr/>
          </p:nvSpPr>
          <p:spPr>
            <a:xfrm>
              <a:off x="15371600" y="41769400"/>
              <a:ext cx="963550" cy="307600"/>
            </a:xfrm>
            <a:custGeom>
              <a:rect b="b" l="l" r="r" t="t"/>
              <a:pathLst>
                <a:path extrusionOk="0" h="12304" w="38542">
                  <a:moveTo>
                    <a:pt x="19271" y="0"/>
                  </a:moveTo>
                  <a:cubicBezTo>
                    <a:pt x="8621" y="0"/>
                    <a:pt x="0" y="2762"/>
                    <a:pt x="0" y="6152"/>
                  </a:cubicBezTo>
                  <a:cubicBezTo>
                    <a:pt x="0" y="9542"/>
                    <a:pt x="8621" y="12303"/>
                    <a:pt x="19271" y="12303"/>
                  </a:cubicBezTo>
                  <a:cubicBezTo>
                    <a:pt x="29921" y="12303"/>
                    <a:pt x="38542" y="9542"/>
                    <a:pt x="38542" y="6152"/>
                  </a:cubicBezTo>
                  <a:cubicBezTo>
                    <a:pt x="38542" y="2762"/>
                    <a:pt x="29921" y="0"/>
                    <a:pt x="192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a:off x="18446850" y="40557400"/>
              <a:ext cx="1548875" cy="2288550"/>
            </a:xfrm>
            <a:custGeom>
              <a:rect b="b" l="l" r="r" t="t"/>
              <a:pathLst>
                <a:path extrusionOk="0" h="91542" w="61955">
                  <a:moveTo>
                    <a:pt x="42705" y="0"/>
                  </a:moveTo>
                  <a:cubicBezTo>
                    <a:pt x="32097" y="5168"/>
                    <a:pt x="20610" y="3432"/>
                    <a:pt x="13119" y="4792"/>
                  </a:cubicBezTo>
                  <a:cubicBezTo>
                    <a:pt x="523" y="7052"/>
                    <a:pt x="774" y="12973"/>
                    <a:pt x="105" y="35047"/>
                  </a:cubicBezTo>
                  <a:cubicBezTo>
                    <a:pt x="0" y="61830"/>
                    <a:pt x="11508" y="79949"/>
                    <a:pt x="29126" y="91541"/>
                  </a:cubicBezTo>
                  <a:cubicBezTo>
                    <a:pt x="38374" y="86310"/>
                    <a:pt x="46492" y="80347"/>
                    <a:pt x="50342" y="71350"/>
                  </a:cubicBezTo>
                  <a:cubicBezTo>
                    <a:pt x="61955" y="50426"/>
                    <a:pt x="61662" y="17618"/>
                    <a:pt x="42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a:off x="18580225" y="41789800"/>
              <a:ext cx="414325" cy="300800"/>
            </a:xfrm>
            <a:custGeom>
              <a:rect b="b" l="l" r="r" t="t"/>
              <a:pathLst>
                <a:path extrusionOk="0" h="12032" w="16573">
                  <a:moveTo>
                    <a:pt x="16216" y="0"/>
                  </a:moveTo>
                  <a:cubicBezTo>
                    <a:pt x="16216" y="0"/>
                    <a:pt x="16091" y="419"/>
                    <a:pt x="15819" y="1172"/>
                  </a:cubicBezTo>
                  <a:cubicBezTo>
                    <a:pt x="15714" y="1549"/>
                    <a:pt x="15589" y="1988"/>
                    <a:pt x="15421" y="2511"/>
                  </a:cubicBezTo>
                  <a:cubicBezTo>
                    <a:pt x="15317" y="3034"/>
                    <a:pt x="15003" y="3557"/>
                    <a:pt x="14794" y="4164"/>
                  </a:cubicBezTo>
                  <a:cubicBezTo>
                    <a:pt x="14584" y="4771"/>
                    <a:pt x="14333" y="5357"/>
                    <a:pt x="13936" y="5943"/>
                  </a:cubicBezTo>
                  <a:cubicBezTo>
                    <a:pt x="13789" y="6236"/>
                    <a:pt x="13601" y="6508"/>
                    <a:pt x="13413" y="6821"/>
                  </a:cubicBezTo>
                  <a:cubicBezTo>
                    <a:pt x="13162" y="7073"/>
                    <a:pt x="12952" y="7324"/>
                    <a:pt x="12701" y="7596"/>
                  </a:cubicBezTo>
                  <a:cubicBezTo>
                    <a:pt x="12492" y="7868"/>
                    <a:pt x="12241" y="8077"/>
                    <a:pt x="11927" y="8244"/>
                  </a:cubicBezTo>
                  <a:cubicBezTo>
                    <a:pt x="11613" y="8391"/>
                    <a:pt x="11404" y="8684"/>
                    <a:pt x="11069" y="8767"/>
                  </a:cubicBezTo>
                  <a:lnTo>
                    <a:pt x="10128" y="9102"/>
                  </a:lnTo>
                  <a:lnTo>
                    <a:pt x="9102" y="9207"/>
                  </a:lnTo>
                  <a:cubicBezTo>
                    <a:pt x="8412" y="9186"/>
                    <a:pt x="7680" y="9165"/>
                    <a:pt x="6989" y="8914"/>
                  </a:cubicBezTo>
                  <a:cubicBezTo>
                    <a:pt x="6236" y="8767"/>
                    <a:pt x="5566" y="8433"/>
                    <a:pt x="4939" y="8119"/>
                  </a:cubicBezTo>
                  <a:cubicBezTo>
                    <a:pt x="4311" y="7742"/>
                    <a:pt x="3704" y="7386"/>
                    <a:pt x="3223" y="6905"/>
                  </a:cubicBezTo>
                  <a:cubicBezTo>
                    <a:pt x="2700" y="6487"/>
                    <a:pt x="2323" y="5964"/>
                    <a:pt x="1905" y="5524"/>
                  </a:cubicBezTo>
                  <a:cubicBezTo>
                    <a:pt x="1675" y="5022"/>
                    <a:pt x="1235" y="4562"/>
                    <a:pt x="1131" y="4101"/>
                  </a:cubicBezTo>
                  <a:cubicBezTo>
                    <a:pt x="1005" y="3662"/>
                    <a:pt x="712" y="3264"/>
                    <a:pt x="733" y="2846"/>
                  </a:cubicBezTo>
                  <a:cubicBezTo>
                    <a:pt x="628" y="2072"/>
                    <a:pt x="566" y="1632"/>
                    <a:pt x="566" y="1632"/>
                  </a:cubicBezTo>
                  <a:cubicBezTo>
                    <a:pt x="566" y="1632"/>
                    <a:pt x="419" y="2051"/>
                    <a:pt x="147" y="2804"/>
                  </a:cubicBezTo>
                  <a:cubicBezTo>
                    <a:pt x="1" y="3139"/>
                    <a:pt x="84" y="3683"/>
                    <a:pt x="43" y="4290"/>
                  </a:cubicBezTo>
                  <a:cubicBezTo>
                    <a:pt x="1" y="4980"/>
                    <a:pt x="294" y="5545"/>
                    <a:pt x="461" y="6277"/>
                  </a:cubicBezTo>
                  <a:cubicBezTo>
                    <a:pt x="817" y="6926"/>
                    <a:pt x="1089" y="7721"/>
                    <a:pt x="1675" y="8349"/>
                  </a:cubicBezTo>
                  <a:cubicBezTo>
                    <a:pt x="2177" y="9018"/>
                    <a:pt x="2825" y="9646"/>
                    <a:pt x="3579" y="10211"/>
                  </a:cubicBezTo>
                  <a:cubicBezTo>
                    <a:pt x="4332" y="10692"/>
                    <a:pt x="5148" y="11278"/>
                    <a:pt x="6152" y="11529"/>
                  </a:cubicBezTo>
                  <a:cubicBezTo>
                    <a:pt x="7094" y="11906"/>
                    <a:pt x="8161" y="12011"/>
                    <a:pt x="9207" y="12031"/>
                  </a:cubicBezTo>
                  <a:lnTo>
                    <a:pt x="10797" y="11801"/>
                  </a:lnTo>
                  <a:cubicBezTo>
                    <a:pt x="11299" y="11634"/>
                    <a:pt x="11802" y="11404"/>
                    <a:pt x="12283" y="11195"/>
                  </a:cubicBezTo>
                  <a:cubicBezTo>
                    <a:pt x="12806" y="11048"/>
                    <a:pt x="13162" y="10630"/>
                    <a:pt x="13580" y="10316"/>
                  </a:cubicBezTo>
                  <a:cubicBezTo>
                    <a:pt x="13999" y="10002"/>
                    <a:pt x="14333" y="9625"/>
                    <a:pt x="14584" y="9207"/>
                  </a:cubicBezTo>
                  <a:cubicBezTo>
                    <a:pt x="14877" y="8788"/>
                    <a:pt x="15170" y="8433"/>
                    <a:pt x="15400" y="8035"/>
                  </a:cubicBezTo>
                  <a:cubicBezTo>
                    <a:pt x="15526" y="7617"/>
                    <a:pt x="15693" y="7198"/>
                    <a:pt x="15840" y="6801"/>
                  </a:cubicBezTo>
                  <a:cubicBezTo>
                    <a:pt x="16216" y="6026"/>
                    <a:pt x="16321" y="5252"/>
                    <a:pt x="16363" y="4562"/>
                  </a:cubicBezTo>
                  <a:cubicBezTo>
                    <a:pt x="16447" y="3871"/>
                    <a:pt x="16572" y="3244"/>
                    <a:pt x="16509" y="2679"/>
                  </a:cubicBezTo>
                  <a:cubicBezTo>
                    <a:pt x="16447" y="2114"/>
                    <a:pt x="16405" y="1632"/>
                    <a:pt x="16363" y="1235"/>
                  </a:cubicBezTo>
                  <a:cubicBezTo>
                    <a:pt x="16300" y="440"/>
                    <a:pt x="16216" y="0"/>
                    <a:pt x="162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a:off x="20094575" y="40285150"/>
              <a:ext cx="1496075" cy="1460975"/>
            </a:xfrm>
            <a:custGeom>
              <a:rect b="b" l="l" r="r" t="t"/>
              <a:pathLst>
                <a:path extrusionOk="0" h="58439" w="59843">
                  <a:moveTo>
                    <a:pt x="29930" y="0"/>
                  </a:moveTo>
                  <a:cubicBezTo>
                    <a:pt x="29483" y="0"/>
                    <a:pt x="29034" y="10"/>
                    <a:pt x="28582" y="31"/>
                  </a:cubicBezTo>
                  <a:cubicBezTo>
                    <a:pt x="12450" y="763"/>
                    <a:pt x="1" y="14447"/>
                    <a:pt x="733" y="30559"/>
                  </a:cubicBezTo>
                  <a:cubicBezTo>
                    <a:pt x="1445" y="46238"/>
                    <a:pt x="14391" y="58439"/>
                    <a:pt x="29910" y="58439"/>
                  </a:cubicBezTo>
                  <a:cubicBezTo>
                    <a:pt x="30358" y="58439"/>
                    <a:pt x="30808" y="58428"/>
                    <a:pt x="31260" y="58408"/>
                  </a:cubicBezTo>
                  <a:cubicBezTo>
                    <a:pt x="47393" y="57676"/>
                    <a:pt x="59842" y="43992"/>
                    <a:pt x="59110" y="27880"/>
                  </a:cubicBezTo>
                  <a:cubicBezTo>
                    <a:pt x="58378" y="12221"/>
                    <a:pt x="45449" y="0"/>
                    <a:pt x="299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a:off x="20007692" y="40322275"/>
              <a:ext cx="1473050" cy="1438500"/>
            </a:xfrm>
            <a:custGeom>
              <a:rect b="b" l="l" r="r" t="t"/>
              <a:pathLst>
                <a:path extrusionOk="0" h="57540" w="58922">
                  <a:moveTo>
                    <a:pt x="29489" y="0"/>
                  </a:moveTo>
                  <a:cubicBezTo>
                    <a:pt x="29043" y="0"/>
                    <a:pt x="28594" y="11"/>
                    <a:pt x="28143" y="32"/>
                  </a:cubicBezTo>
                  <a:cubicBezTo>
                    <a:pt x="12283" y="764"/>
                    <a:pt x="1" y="14218"/>
                    <a:pt x="733" y="30099"/>
                  </a:cubicBezTo>
                  <a:cubicBezTo>
                    <a:pt x="1445" y="45488"/>
                    <a:pt x="14166" y="57540"/>
                    <a:pt x="29435" y="57540"/>
                  </a:cubicBezTo>
                  <a:cubicBezTo>
                    <a:pt x="29881" y="57540"/>
                    <a:pt x="30329" y="57530"/>
                    <a:pt x="30779" y="57509"/>
                  </a:cubicBezTo>
                  <a:cubicBezTo>
                    <a:pt x="46639" y="56776"/>
                    <a:pt x="58922" y="43323"/>
                    <a:pt x="58189" y="27442"/>
                  </a:cubicBezTo>
                  <a:cubicBezTo>
                    <a:pt x="57478" y="12032"/>
                    <a:pt x="44758" y="0"/>
                    <a:pt x="294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a:off x="19077175" y="41196900"/>
              <a:ext cx="118225" cy="104575"/>
            </a:xfrm>
            <a:custGeom>
              <a:rect b="b" l="l" r="r" t="t"/>
              <a:pathLst>
                <a:path extrusionOk="0" h="4183" w="4729">
                  <a:moveTo>
                    <a:pt x="2356" y="1"/>
                  </a:moveTo>
                  <a:cubicBezTo>
                    <a:pt x="2093" y="1"/>
                    <a:pt x="1826" y="51"/>
                    <a:pt x="1569" y="156"/>
                  </a:cubicBezTo>
                  <a:cubicBezTo>
                    <a:pt x="502" y="596"/>
                    <a:pt x="0" y="1809"/>
                    <a:pt x="419" y="2876"/>
                  </a:cubicBezTo>
                  <a:cubicBezTo>
                    <a:pt x="736" y="3687"/>
                    <a:pt x="1524" y="4183"/>
                    <a:pt x="2352" y="4183"/>
                  </a:cubicBezTo>
                  <a:cubicBezTo>
                    <a:pt x="2615" y="4183"/>
                    <a:pt x="2882" y="4133"/>
                    <a:pt x="3139" y="4027"/>
                  </a:cubicBezTo>
                  <a:cubicBezTo>
                    <a:pt x="4206" y="3609"/>
                    <a:pt x="4729" y="2374"/>
                    <a:pt x="4289" y="1307"/>
                  </a:cubicBezTo>
                  <a:cubicBezTo>
                    <a:pt x="3972" y="497"/>
                    <a:pt x="3184" y="1"/>
                    <a:pt x="2356"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7"/>
            <p:cNvSpPr/>
            <p:nvPr/>
          </p:nvSpPr>
          <p:spPr>
            <a:xfrm>
              <a:off x="19075600" y="41387025"/>
              <a:ext cx="119275" cy="104875"/>
            </a:xfrm>
            <a:custGeom>
              <a:rect b="b" l="l" r="r" t="t"/>
              <a:pathLst>
                <a:path extrusionOk="0" h="4195" w="4771">
                  <a:moveTo>
                    <a:pt x="2412" y="0"/>
                  </a:moveTo>
                  <a:cubicBezTo>
                    <a:pt x="2146" y="0"/>
                    <a:pt x="1875" y="54"/>
                    <a:pt x="1611" y="168"/>
                  </a:cubicBezTo>
                  <a:cubicBezTo>
                    <a:pt x="523" y="586"/>
                    <a:pt x="0" y="1800"/>
                    <a:pt x="461" y="2888"/>
                  </a:cubicBezTo>
                  <a:cubicBezTo>
                    <a:pt x="794" y="3698"/>
                    <a:pt x="1562" y="4194"/>
                    <a:pt x="2388" y="4194"/>
                  </a:cubicBezTo>
                  <a:cubicBezTo>
                    <a:pt x="2651" y="4194"/>
                    <a:pt x="2919" y="4144"/>
                    <a:pt x="3181" y="4038"/>
                  </a:cubicBezTo>
                  <a:cubicBezTo>
                    <a:pt x="4248" y="3578"/>
                    <a:pt x="4771" y="2385"/>
                    <a:pt x="4332" y="1318"/>
                  </a:cubicBezTo>
                  <a:cubicBezTo>
                    <a:pt x="3985" y="499"/>
                    <a:pt x="3223" y="0"/>
                    <a:pt x="2412"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7"/>
            <p:cNvSpPr/>
            <p:nvPr/>
          </p:nvSpPr>
          <p:spPr>
            <a:xfrm>
              <a:off x="18917100" y="41350125"/>
              <a:ext cx="95750" cy="84250"/>
            </a:xfrm>
            <a:custGeom>
              <a:rect b="b" l="l" r="r" t="t"/>
              <a:pathLst>
                <a:path extrusionOk="0" h="3370" w="3830">
                  <a:moveTo>
                    <a:pt x="1912" y="1"/>
                  </a:moveTo>
                  <a:cubicBezTo>
                    <a:pt x="1707" y="1"/>
                    <a:pt x="1498" y="38"/>
                    <a:pt x="1298" y="116"/>
                  </a:cubicBezTo>
                  <a:cubicBezTo>
                    <a:pt x="440" y="451"/>
                    <a:pt x="0" y="1455"/>
                    <a:pt x="356" y="2313"/>
                  </a:cubicBezTo>
                  <a:cubicBezTo>
                    <a:pt x="613" y="2971"/>
                    <a:pt x="1263" y="3370"/>
                    <a:pt x="1938" y="3370"/>
                  </a:cubicBezTo>
                  <a:cubicBezTo>
                    <a:pt x="2144" y="3370"/>
                    <a:pt x="2353" y="3333"/>
                    <a:pt x="2553" y="3255"/>
                  </a:cubicBezTo>
                  <a:cubicBezTo>
                    <a:pt x="3411" y="2920"/>
                    <a:pt x="3830" y="1916"/>
                    <a:pt x="3495" y="1058"/>
                  </a:cubicBezTo>
                  <a:cubicBezTo>
                    <a:pt x="3238" y="400"/>
                    <a:pt x="2588" y="1"/>
                    <a:pt x="191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a:off x="18624175" y="41260950"/>
              <a:ext cx="188850" cy="788325"/>
            </a:xfrm>
            <a:custGeom>
              <a:rect b="b" l="l" r="r" t="t"/>
              <a:pathLst>
                <a:path extrusionOk="0" h="31533" w="7554">
                  <a:moveTo>
                    <a:pt x="1318" y="1"/>
                  </a:moveTo>
                  <a:cubicBezTo>
                    <a:pt x="1318" y="1"/>
                    <a:pt x="1318" y="566"/>
                    <a:pt x="1151" y="1402"/>
                  </a:cubicBezTo>
                  <a:cubicBezTo>
                    <a:pt x="984" y="2302"/>
                    <a:pt x="754" y="3579"/>
                    <a:pt x="565" y="5127"/>
                  </a:cubicBezTo>
                  <a:cubicBezTo>
                    <a:pt x="168" y="8203"/>
                    <a:pt x="0" y="12366"/>
                    <a:pt x="523" y="16551"/>
                  </a:cubicBezTo>
                  <a:cubicBezTo>
                    <a:pt x="774" y="18623"/>
                    <a:pt x="1193" y="20715"/>
                    <a:pt x="1800" y="22598"/>
                  </a:cubicBezTo>
                  <a:cubicBezTo>
                    <a:pt x="2030" y="23561"/>
                    <a:pt x="2469" y="24439"/>
                    <a:pt x="2825" y="25276"/>
                  </a:cubicBezTo>
                  <a:cubicBezTo>
                    <a:pt x="3160" y="26155"/>
                    <a:pt x="3662" y="26887"/>
                    <a:pt x="4018" y="27578"/>
                  </a:cubicBezTo>
                  <a:cubicBezTo>
                    <a:pt x="4394" y="28289"/>
                    <a:pt x="4938" y="28833"/>
                    <a:pt x="5294" y="29356"/>
                  </a:cubicBezTo>
                  <a:cubicBezTo>
                    <a:pt x="5671" y="29921"/>
                    <a:pt x="6110" y="30277"/>
                    <a:pt x="6445" y="30591"/>
                  </a:cubicBezTo>
                  <a:cubicBezTo>
                    <a:pt x="7156" y="31219"/>
                    <a:pt x="7554" y="31532"/>
                    <a:pt x="7554" y="31532"/>
                  </a:cubicBezTo>
                  <a:cubicBezTo>
                    <a:pt x="7554" y="31532"/>
                    <a:pt x="7324" y="31072"/>
                    <a:pt x="6905" y="30256"/>
                  </a:cubicBezTo>
                  <a:cubicBezTo>
                    <a:pt x="6654" y="29859"/>
                    <a:pt x="6424" y="29398"/>
                    <a:pt x="6215" y="28812"/>
                  </a:cubicBezTo>
                  <a:cubicBezTo>
                    <a:pt x="6005" y="28206"/>
                    <a:pt x="5691" y="27641"/>
                    <a:pt x="5482" y="26908"/>
                  </a:cubicBezTo>
                  <a:cubicBezTo>
                    <a:pt x="5273" y="26176"/>
                    <a:pt x="4980" y="25444"/>
                    <a:pt x="4813" y="24607"/>
                  </a:cubicBezTo>
                  <a:cubicBezTo>
                    <a:pt x="4645" y="23770"/>
                    <a:pt x="4394" y="22912"/>
                    <a:pt x="4227" y="21991"/>
                  </a:cubicBezTo>
                  <a:cubicBezTo>
                    <a:pt x="3892" y="20150"/>
                    <a:pt x="3557" y="18204"/>
                    <a:pt x="3348" y="16216"/>
                  </a:cubicBezTo>
                  <a:cubicBezTo>
                    <a:pt x="3055" y="14229"/>
                    <a:pt x="2888" y="12199"/>
                    <a:pt x="2678" y="10316"/>
                  </a:cubicBezTo>
                  <a:cubicBezTo>
                    <a:pt x="2511" y="8412"/>
                    <a:pt x="2344" y="6633"/>
                    <a:pt x="2197" y="5127"/>
                  </a:cubicBezTo>
                  <a:cubicBezTo>
                    <a:pt x="2030" y="3599"/>
                    <a:pt x="1842" y="2302"/>
                    <a:pt x="1695" y="1402"/>
                  </a:cubicBezTo>
                  <a:cubicBezTo>
                    <a:pt x="1570" y="440"/>
                    <a:pt x="1318" y="1"/>
                    <a:pt x="1318"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a:off x="18248075" y="40600850"/>
              <a:ext cx="890325" cy="786625"/>
            </a:xfrm>
            <a:custGeom>
              <a:rect b="b" l="l" r="r" t="t"/>
              <a:pathLst>
                <a:path extrusionOk="0" h="31465" w="35613">
                  <a:moveTo>
                    <a:pt x="19340" y="0"/>
                  </a:moveTo>
                  <a:cubicBezTo>
                    <a:pt x="18715" y="0"/>
                    <a:pt x="18156" y="38"/>
                    <a:pt x="17681" y="125"/>
                  </a:cubicBezTo>
                  <a:cubicBezTo>
                    <a:pt x="8474" y="1757"/>
                    <a:pt x="0" y="23287"/>
                    <a:pt x="11592" y="30924"/>
                  </a:cubicBezTo>
                  <a:cubicBezTo>
                    <a:pt x="12168" y="31302"/>
                    <a:pt x="12938" y="31465"/>
                    <a:pt x="13833" y="31465"/>
                  </a:cubicBezTo>
                  <a:cubicBezTo>
                    <a:pt x="18630" y="31465"/>
                    <a:pt x="27016" y="26791"/>
                    <a:pt x="28268" y="25610"/>
                  </a:cubicBezTo>
                  <a:cubicBezTo>
                    <a:pt x="34671" y="19625"/>
                    <a:pt x="35612" y="10084"/>
                    <a:pt x="32934" y="2070"/>
                  </a:cubicBezTo>
                  <a:cubicBezTo>
                    <a:pt x="32892" y="1966"/>
                    <a:pt x="32850" y="1861"/>
                    <a:pt x="32829" y="1757"/>
                  </a:cubicBezTo>
                  <a:cubicBezTo>
                    <a:pt x="28308" y="1171"/>
                    <a:pt x="22810" y="0"/>
                    <a:pt x="19340" y="0"/>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7"/>
            <p:cNvSpPr/>
            <p:nvPr/>
          </p:nvSpPr>
          <p:spPr>
            <a:xfrm>
              <a:off x="25749700" y="43788000"/>
              <a:ext cx="261050" cy="311275"/>
            </a:xfrm>
            <a:custGeom>
              <a:rect b="b" l="l" r="r" t="t"/>
              <a:pathLst>
                <a:path extrusionOk="0" h="12451" w="10442">
                  <a:moveTo>
                    <a:pt x="10316" y="1"/>
                  </a:moveTo>
                  <a:lnTo>
                    <a:pt x="10316" y="1"/>
                  </a:lnTo>
                  <a:cubicBezTo>
                    <a:pt x="10316" y="1"/>
                    <a:pt x="9521" y="817"/>
                    <a:pt x="8538" y="1967"/>
                  </a:cubicBezTo>
                  <a:cubicBezTo>
                    <a:pt x="7554" y="3097"/>
                    <a:pt x="6278" y="4583"/>
                    <a:pt x="5001" y="6068"/>
                  </a:cubicBezTo>
                  <a:cubicBezTo>
                    <a:pt x="4374" y="6864"/>
                    <a:pt x="3725" y="7554"/>
                    <a:pt x="3139" y="8286"/>
                  </a:cubicBezTo>
                  <a:cubicBezTo>
                    <a:pt x="2532" y="8977"/>
                    <a:pt x="1988" y="9688"/>
                    <a:pt x="1528" y="10274"/>
                  </a:cubicBezTo>
                  <a:cubicBezTo>
                    <a:pt x="587" y="11488"/>
                    <a:pt x="1" y="12450"/>
                    <a:pt x="1" y="12450"/>
                  </a:cubicBezTo>
                  <a:cubicBezTo>
                    <a:pt x="1" y="12450"/>
                    <a:pt x="1131" y="12262"/>
                    <a:pt x="2574" y="11530"/>
                  </a:cubicBezTo>
                  <a:cubicBezTo>
                    <a:pt x="3307" y="11195"/>
                    <a:pt x="4081" y="10672"/>
                    <a:pt x="4897" y="10065"/>
                  </a:cubicBezTo>
                  <a:cubicBezTo>
                    <a:pt x="5713" y="9479"/>
                    <a:pt x="6445" y="8705"/>
                    <a:pt x="7178" y="7910"/>
                  </a:cubicBezTo>
                  <a:cubicBezTo>
                    <a:pt x="8579" y="6257"/>
                    <a:pt x="9584" y="4290"/>
                    <a:pt x="10002" y="2721"/>
                  </a:cubicBezTo>
                  <a:cubicBezTo>
                    <a:pt x="10442" y="1152"/>
                    <a:pt x="10316" y="1"/>
                    <a:pt x="10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7"/>
            <p:cNvSpPr/>
            <p:nvPr/>
          </p:nvSpPr>
          <p:spPr>
            <a:xfrm>
              <a:off x="25786850" y="43452700"/>
              <a:ext cx="230175" cy="407500"/>
            </a:xfrm>
            <a:custGeom>
              <a:rect b="b" l="l" r="r" t="t"/>
              <a:pathLst>
                <a:path extrusionOk="0" h="16300" w="9207">
                  <a:moveTo>
                    <a:pt x="8872" y="1"/>
                  </a:moveTo>
                  <a:cubicBezTo>
                    <a:pt x="8872" y="1"/>
                    <a:pt x="8265" y="1130"/>
                    <a:pt x="7512" y="2637"/>
                  </a:cubicBezTo>
                  <a:cubicBezTo>
                    <a:pt x="6696" y="4227"/>
                    <a:pt x="5754" y="6299"/>
                    <a:pt x="4687" y="8286"/>
                  </a:cubicBezTo>
                  <a:cubicBezTo>
                    <a:pt x="3662" y="10295"/>
                    <a:pt x="2511" y="12220"/>
                    <a:pt x="1611" y="13706"/>
                  </a:cubicBezTo>
                  <a:cubicBezTo>
                    <a:pt x="1151" y="14459"/>
                    <a:pt x="733" y="15086"/>
                    <a:pt x="440" y="15526"/>
                  </a:cubicBezTo>
                  <a:cubicBezTo>
                    <a:pt x="168" y="16007"/>
                    <a:pt x="0" y="16300"/>
                    <a:pt x="0" y="16300"/>
                  </a:cubicBezTo>
                  <a:cubicBezTo>
                    <a:pt x="0" y="16300"/>
                    <a:pt x="314" y="16195"/>
                    <a:pt x="816" y="15986"/>
                  </a:cubicBezTo>
                  <a:cubicBezTo>
                    <a:pt x="1319" y="15777"/>
                    <a:pt x="2009" y="15421"/>
                    <a:pt x="2783" y="14856"/>
                  </a:cubicBezTo>
                  <a:cubicBezTo>
                    <a:pt x="3536" y="14333"/>
                    <a:pt x="4373" y="13601"/>
                    <a:pt x="5127" y="12680"/>
                  </a:cubicBezTo>
                  <a:cubicBezTo>
                    <a:pt x="5943" y="11822"/>
                    <a:pt x="6591" y="10755"/>
                    <a:pt x="7198" y="9646"/>
                  </a:cubicBezTo>
                  <a:cubicBezTo>
                    <a:pt x="8349" y="7428"/>
                    <a:pt x="8956" y="4959"/>
                    <a:pt x="9060" y="3118"/>
                  </a:cubicBezTo>
                  <a:cubicBezTo>
                    <a:pt x="9207" y="1256"/>
                    <a:pt x="8872" y="1"/>
                    <a:pt x="8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a:off x="25680125" y="43257600"/>
              <a:ext cx="182075" cy="482825"/>
            </a:xfrm>
            <a:custGeom>
              <a:rect b="b" l="l" r="r" t="t"/>
              <a:pathLst>
                <a:path extrusionOk="0" h="19313" w="7283">
                  <a:moveTo>
                    <a:pt x="6634" y="0"/>
                  </a:moveTo>
                  <a:cubicBezTo>
                    <a:pt x="6634" y="0"/>
                    <a:pt x="6132" y="1297"/>
                    <a:pt x="5525" y="3118"/>
                  </a:cubicBezTo>
                  <a:cubicBezTo>
                    <a:pt x="4960" y="4959"/>
                    <a:pt x="4248" y="7386"/>
                    <a:pt x="3453" y="9730"/>
                  </a:cubicBezTo>
                  <a:cubicBezTo>
                    <a:pt x="2742" y="12115"/>
                    <a:pt x="1863" y="14437"/>
                    <a:pt x="1194" y="16216"/>
                  </a:cubicBezTo>
                  <a:cubicBezTo>
                    <a:pt x="838" y="17116"/>
                    <a:pt x="566" y="17890"/>
                    <a:pt x="315" y="18413"/>
                  </a:cubicBezTo>
                  <a:cubicBezTo>
                    <a:pt x="126" y="18957"/>
                    <a:pt x="1" y="19313"/>
                    <a:pt x="1" y="19313"/>
                  </a:cubicBezTo>
                  <a:cubicBezTo>
                    <a:pt x="1" y="19313"/>
                    <a:pt x="294" y="19124"/>
                    <a:pt x="775" y="18748"/>
                  </a:cubicBezTo>
                  <a:cubicBezTo>
                    <a:pt x="1277" y="18413"/>
                    <a:pt x="1926" y="17869"/>
                    <a:pt x="2574" y="17095"/>
                  </a:cubicBezTo>
                  <a:cubicBezTo>
                    <a:pt x="3265" y="16341"/>
                    <a:pt x="3976" y="15379"/>
                    <a:pt x="4583" y="14249"/>
                  </a:cubicBezTo>
                  <a:cubicBezTo>
                    <a:pt x="5232" y="13161"/>
                    <a:pt x="5734" y="11906"/>
                    <a:pt x="6173" y="10629"/>
                  </a:cubicBezTo>
                  <a:cubicBezTo>
                    <a:pt x="7031" y="8035"/>
                    <a:pt x="7282" y="5336"/>
                    <a:pt x="7178" y="3327"/>
                  </a:cubicBezTo>
                  <a:cubicBezTo>
                    <a:pt x="7094" y="1318"/>
                    <a:pt x="6634" y="0"/>
                    <a:pt x="6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a:off x="26097050" y="43009125"/>
              <a:ext cx="81100" cy="556075"/>
            </a:xfrm>
            <a:custGeom>
              <a:rect b="b" l="l" r="r" t="t"/>
              <a:pathLst>
                <a:path extrusionOk="0" h="22243" w="3244">
                  <a:moveTo>
                    <a:pt x="356" y="0"/>
                  </a:moveTo>
                  <a:cubicBezTo>
                    <a:pt x="356" y="0"/>
                    <a:pt x="293" y="1507"/>
                    <a:pt x="293" y="3578"/>
                  </a:cubicBezTo>
                  <a:cubicBezTo>
                    <a:pt x="251" y="5712"/>
                    <a:pt x="356" y="8474"/>
                    <a:pt x="418" y="11215"/>
                  </a:cubicBezTo>
                  <a:cubicBezTo>
                    <a:pt x="502" y="13977"/>
                    <a:pt x="523" y="16656"/>
                    <a:pt x="398" y="18727"/>
                  </a:cubicBezTo>
                  <a:cubicBezTo>
                    <a:pt x="314" y="19752"/>
                    <a:pt x="251" y="20631"/>
                    <a:pt x="126" y="21238"/>
                  </a:cubicBezTo>
                  <a:cubicBezTo>
                    <a:pt x="42" y="21866"/>
                    <a:pt x="0" y="22242"/>
                    <a:pt x="0" y="22242"/>
                  </a:cubicBezTo>
                  <a:cubicBezTo>
                    <a:pt x="0" y="22242"/>
                    <a:pt x="230" y="21970"/>
                    <a:pt x="649" y="21447"/>
                  </a:cubicBezTo>
                  <a:cubicBezTo>
                    <a:pt x="1067" y="20966"/>
                    <a:pt x="1548" y="20150"/>
                    <a:pt x="1967" y="19104"/>
                  </a:cubicBezTo>
                  <a:cubicBezTo>
                    <a:pt x="2406" y="18078"/>
                    <a:pt x="2741" y="16802"/>
                    <a:pt x="2950" y="15442"/>
                  </a:cubicBezTo>
                  <a:cubicBezTo>
                    <a:pt x="3222" y="14082"/>
                    <a:pt x="3243" y="12617"/>
                    <a:pt x="3243" y="11153"/>
                  </a:cubicBezTo>
                  <a:cubicBezTo>
                    <a:pt x="3159" y="8244"/>
                    <a:pt x="2595" y="5399"/>
                    <a:pt x="1883" y="3327"/>
                  </a:cubicBezTo>
                  <a:cubicBezTo>
                    <a:pt x="1193" y="1256"/>
                    <a:pt x="356" y="0"/>
                    <a:pt x="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7"/>
            <p:cNvSpPr/>
            <p:nvPr/>
          </p:nvSpPr>
          <p:spPr>
            <a:xfrm>
              <a:off x="25963650" y="42871550"/>
              <a:ext cx="83200" cy="392350"/>
            </a:xfrm>
            <a:custGeom>
              <a:rect b="b" l="l" r="r" t="t"/>
              <a:pathLst>
                <a:path extrusionOk="0" h="15694" w="3328">
                  <a:moveTo>
                    <a:pt x="440" y="0"/>
                  </a:moveTo>
                  <a:cubicBezTo>
                    <a:pt x="440" y="0"/>
                    <a:pt x="147" y="1068"/>
                    <a:pt x="105" y="2532"/>
                  </a:cubicBezTo>
                  <a:cubicBezTo>
                    <a:pt x="0" y="4039"/>
                    <a:pt x="42" y="6026"/>
                    <a:pt x="293" y="7972"/>
                  </a:cubicBezTo>
                  <a:cubicBezTo>
                    <a:pt x="524" y="9897"/>
                    <a:pt x="921" y="11822"/>
                    <a:pt x="1256" y="13224"/>
                  </a:cubicBezTo>
                  <a:cubicBezTo>
                    <a:pt x="1402" y="13956"/>
                    <a:pt x="1549" y="14542"/>
                    <a:pt x="1612" y="14982"/>
                  </a:cubicBezTo>
                  <a:cubicBezTo>
                    <a:pt x="1653" y="15421"/>
                    <a:pt x="1674" y="15693"/>
                    <a:pt x="1674" y="15693"/>
                  </a:cubicBezTo>
                  <a:cubicBezTo>
                    <a:pt x="1674" y="15693"/>
                    <a:pt x="1884" y="15526"/>
                    <a:pt x="2177" y="15107"/>
                  </a:cubicBezTo>
                  <a:cubicBezTo>
                    <a:pt x="2407" y="14689"/>
                    <a:pt x="2700" y="14061"/>
                    <a:pt x="2867" y="13287"/>
                  </a:cubicBezTo>
                  <a:cubicBezTo>
                    <a:pt x="3265" y="11739"/>
                    <a:pt x="3327" y="9667"/>
                    <a:pt x="3076" y="7658"/>
                  </a:cubicBezTo>
                  <a:cubicBezTo>
                    <a:pt x="2825" y="5671"/>
                    <a:pt x="2281" y="3704"/>
                    <a:pt x="1674" y="2302"/>
                  </a:cubicBezTo>
                  <a:cubicBezTo>
                    <a:pt x="1089" y="879"/>
                    <a:pt x="440" y="0"/>
                    <a:pt x="4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7"/>
            <p:cNvSpPr/>
            <p:nvPr/>
          </p:nvSpPr>
          <p:spPr>
            <a:xfrm>
              <a:off x="21747550" y="43816775"/>
              <a:ext cx="517875" cy="599475"/>
            </a:xfrm>
            <a:custGeom>
              <a:rect b="b" l="l" r="r" t="t"/>
              <a:pathLst>
                <a:path extrusionOk="0" h="23979" w="20715">
                  <a:moveTo>
                    <a:pt x="17681" y="0"/>
                  </a:moveTo>
                  <a:lnTo>
                    <a:pt x="0" y="3746"/>
                  </a:lnTo>
                  <a:lnTo>
                    <a:pt x="1172" y="23979"/>
                  </a:lnTo>
                  <a:lnTo>
                    <a:pt x="20715" y="20108"/>
                  </a:lnTo>
                  <a:lnTo>
                    <a:pt x="176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7"/>
            <p:cNvSpPr/>
            <p:nvPr/>
          </p:nvSpPr>
          <p:spPr>
            <a:xfrm>
              <a:off x="21841175" y="43961150"/>
              <a:ext cx="331150" cy="307075"/>
            </a:xfrm>
            <a:custGeom>
              <a:rect b="b" l="l" r="r" t="t"/>
              <a:pathLst>
                <a:path extrusionOk="0" h="12283" w="13246">
                  <a:moveTo>
                    <a:pt x="11739" y="0"/>
                  </a:moveTo>
                  <a:lnTo>
                    <a:pt x="0" y="1716"/>
                  </a:lnTo>
                  <a:lnTo>
                    <a:pt x="1005" y="12282"/>
                  </a:lnTo>
                  <a:lnTo>
                    <a:pt x="13245" y="10922"/>
                  </a:lnTo>
                  <a:lnTo>
                    <a:pt x="117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a:off x="21612700" y="39733000"/>
              <a:ext cx="3640100" cy="3425475"/>
            </a:xfrm>
            <a:custGeom>
              <a:rect b="b" l="l" r="r" t="t"/>
              <a:pathLst>
                <a:path extrusionOk="0" h="137019" w="145604">
                  <a:moveTo>
                    <a:pt x="85866" y="1"/>
                  </a:moveTo>
                  <a:lnTo>
                    <a:pt x="23619" y="25360"/>
                  </a:lnTo>
                  <a:cubicBezTo>
                    <a:pt x="23619" y="25360"/>
                    <a:pt x="1" y="137019"/>
                    <a:pt x="64565" y="137019"/>
                  </a:cubicBezTo>
                  <a:cubicBezTo>
                    <a:pt x="66903" y="137019"/>
                    <a:pt x="69357" y="136873"/>
                    <a:pt x="71931" y="136569"/>
                  </a:cubicBezTo>
                  <a:cubicBezTo>
                    <a:pt x="145603" y="127886"/>
                    <a:pt x="120976" y="19983"/>
                    <a:pt x="85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7"/>
            <p:cNvSpPr/>
            <p:nvPr/>
          </p:nvSpPr>
          <p:spPr>
            <a:xfrm>
              <a:off x="22276375" y="41521450"/>
              <a:ext cx="2368575" cy="1638450"/>
            </a:xfrm>
            <a:custGeom>
              <a:rect b="b" l="l" r="r" t="t"/>
              <a:pathLst>
                <a:path extrusionOk="0" h="65538" w="94743">
                  <a:moveTo>
                    <a:pt x="93069" y="1"/>
                  </a:moveTo>
                  <a:cubicBezTo>
                    <a:pt x="92358" y="63"/>
                    <a:pt x="91646" y="63"/>
                    <a:pt x="90935" y="147"/>
                  </a:cubicBezTo>
                  <a:cubicBezTo>
                    <a:pt x="90931" y="147"/>
                    <a:pt x="90927" y="147"/>
                    <a:pt x="90922" y="147"/>
                  </a:cubicBezTo>
                  <a:cubicBezTo>
                    <a:pt x="81031" y="147"/>
                    <a:pt x="89112" y="22626"/>
                    <a:pt x="78405" y="22626"/>
                  </a:cubicBezTo>
                  <a:cubicBezTo>
                    <a:pt x="77334" y="22626"/>
                    <a:pt x="76076" y="22402"/>
                    <a:pt x="74594" y="21908"/>
                  </a:cubicBezTo>
                  <a:cubicBezTo>
                    <a:pt x="70242" y="21908"/>
                    <a:pt x="65891" y="7973"/>
                    <a:pt x="61540" y="7973"/>
                  </a:cubicBezTo>
                  <a:cubicBezTo>
                    <a:pt x="60451" y="7973"/>
                    <a:pt x="59362" y="8845"/>
                    <a:pt x="58273" y="11027"/>
                  </a:cubicBezTo>
                  <a:cubicBezTo>
                    <a:pt x="52833" y="19188"/>
                    <a:pt x="55553" y="32809"/>
                    <a:pt x="50113" y="35529"/>
                  </a:cubicBezTo>
                  <a:cubicBezTo>
                    <a:pt x="48378" y="36830"/>
                    <a:pt x="46919" y="37371"/>
                    <a:pt x="45660" y="37371"/>
                  </a:cubicBezTo>
                  <a:cubicBezTo>
                    <a:pt x="39494" y="37371"/>
                    <a:pt x="38111" y="24412"/>
                    <a:pt x="32429" y="24412"/>
                  </a:cubicBezTo>
                  <a:cubicBezTo>
                    <a:pt x="31996" y="24412"/>
                    <a:pt x="31538" y="24487"/>
                    <a:pt x="31052" y="24649"/>
                  </a:cubicBezTo>
                  <a:cubicBezTo>
                    <a:pt x="25611" y="27369"/>
                    <a:pt x="28332" y="40969"/>
                    <a:pt x="20171" y="43710"/>
                  </a:cubicBezTo>
                  <a:cubicBezTo>
                    <a:pt x="19423" y="43960"/>
                    <a:pt x="18743" y="44072"/>
                    <a:pt x="18123" y="44072"/>
                  </a:cubicBezTo>
                  <a:cubicBezTo>
                    <a:pt x="12608" y="44072"/>
                    <a:pt x="11868" y="35188"/>
                    <a:pt x="9979" y="35188"/>
                  </a:cubicBezTo>
                  <a:cubicBezTo>
                    <a:pt x="9767" y="35188"/>
                    <a:pt x="9541" y="35300"/>
                    <a:pt x="9291" y="35550"/>
                  </a:cubicBezTo>
                  <a:cubicBezTo>
                    <a:pt x="5085" y="35550"/>
                    <a:pt x="2093" y="37203"/>
                    <a:pt x="1" y="39818"/>
                  </a:cubicBezTo>
                  <a:cubicBezTo>
                    <a:pt x="6378" y="54729"/>
                    <a:pt x="17950" y="65538"/>
                    <a:pt x="38062" y="65538"/>
                  </a:cubicBezTo>
                  <a:cubicBezTo>
                    <a:pt x="40387" y="65538"/>
                    <a:pt x="42826" y="65393"/>
                    <a:pt x="45384" y="65094"/>
                  </a:cubicBezTo>
                  <a:cubicBezTo>
                    <a:pt x="82628" y="60679"/>
                    <a:pt x="94743" y="30947"/>
                    <a:pt x="93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7"/>
            <p:cNvSpPr/>
            <p:nvPr/>
          </p:nvSpPr>
          <p:spPr>
            <a:xfrm>
              <a:off x="21917550" y="40418775"/>
              <a:ext cx="957800" cy="518400"/>
            </a:xfrm>
            <a:custGeom>
              <a:rect b="b" l="l" r="r" t="t"/>
              <a:pathLst>
                <a:path extrusionOk="0" h="20736" w="38312">
                  <a:moveTo>
                    <a:pt x="33583" y="1"/>
                  </a:moveTo>
                  <a:lnTo>
                    <a:pt x="0" y="10358"/>
                  </a:lnTo>
                  <a:lnTo>
                    <a:pt x="3578" y="20736"/>
                  </a:lnTo>
                  <a:lnTo>
                    <a:pt x="38311" y="13182"/>
                  </a:lnTo>
                  <a:lnTo>
                    <a:pt x="335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a:off x="22410275" y="40068200"/>
              <a:ext cx="931375" cy="855575"/>
            </a:xfrm>
            <a:custGeom>
              <a:rect b="b" l="l" r="r" t="t"/>
              <a:pathLst>
                <a:path extrusionOk="0" h="34223" w="37255">
                  <a:moveTo>
                    <a:pt x="22753" y="1"/>
                  </a:moveTo>
                  <a:cubicBezTo>
                    <a:pt x="19901" y="1"/>
                    <a:pt x="16364" y="3081"/>
                    <a:pt x="16364" y="8939"/>
                  </a:cubicBezTo>
                  <a:cubicBezTo>
                    <a:pt x="14703" y="7283"/>
                    <a:pt x="12744" y="6613"/>
                    <a:pt x="10903" y="6613"/>
                  </a:cubicBezTo>
                  <a:cubicBezTo>
                    <a:pt x="4811" y="6613"/>
                    <a:pt x="0" y="13944"/>
                    <a:pt x="11488" y="17141"/>
                  </a:cubicBezTo>
                  <a:cubicBezTo>
                    <a:pt x="5672" y="22958"/>
                    <a:pt x="4988" y="25475"/>
                    <a:pt x="8289" y="25475"/>
                  </a:cubicBezTo>
                  <a:cubicBezTo>
                    <a:pt x="9572" y="25475"/>
                    <a:pt x="11456" y="25095"/>
                    <a:pt x="13874" y="24381"/>
                  </a:cubicBezTo>
                  <a:lnTo>
                    <a:pt x="13874" y="24381"/>
                  </a:lnTo>
                  <a:cubicBezTo>
                    <a:pt x="9785" y="30222"/>
                    <a:pt x="11599" y="34223"/>
                    <a:pt x="14684" y="34223"/>
                  </a:cubicBezTo>
                  <a:cubicBezTo>
                    <a:pt x="16904" y="34223"/>
                    <a:pt x="19782" y="32152"/>
                    <a:pt x="21595" y="27205"/>
                  </a:cubicBezTo>
                  <a:cubicBezTo>
                    <a:pt x="23328" y="30434"/>
                    <a:pt x="25778" y="31708"/>
                    <a:pt x="27865" y="31708"/>
                  </a:cubicBezTo>
                  <a:cubicBezTo>
                    <a:pt x="32204" y="31708"/>
                    <a:pt x="34974" y="26200"/>
                    <a:pt x="26470" y="21284"/>
                  </a:cubicBezTo>
                  <a:cubicBezTo>
                    <a:pt x="37254" y="20057"/>
                    <a:pt x="36190" y="8937"/>
                    <a:pt x="29479" y="8937"/>
                  </a:cubicBezTo>
                  <a:cubicBezTo>
                    <a:pt x="28065" y="8937"/>
                    <a:pt x="26401" y="9430"/>
                    <a:pt x="24545" y="10613"/>
                  </a:cubicBezTo>
                  <a:cubicBezTo>
                    <a:pt x="28002" y="3420"/>
                    <a:pt x="25758" y="1"/>
                    <a:pt x="22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27"/>
          <p:cNvGrpSpPr/>
          <p:nvPr/>
        </p:nvGrpSpPr>
        <p:grpSpPr>
          <a:xfrm>
            <a:off x="561338" y="3527806"/>
            <a:ext cx="1812175" cy="1091013"/>
            <a:chOff x="621088" y="3070406"/>
            <a:chExt cx="1812175" cy="1091013"/>
          </a:xfrm>
        </p:grpSpPr>
        <p:sp>
          <p:nvSpPr>
            <p:cNvPr id="1326" name="Google Shape;1326;p27"/>
            <p:cNvSpPr txBox="1"/>
            <p:nvPr/>
          </p:nvSpPr>
          <p:spPr>
            <a:xfrm flipH="1">
              <a:off x="621088" y="3673920"/>
              <a:ext cx="1751100" cy="48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solidFill>
                  <a:srgbClr val="191919"/>
                </a:solidFill>
                <a:latin typeface="Roboto"/>
                <a:ea typeface="Roboto"/>
                <a:cs typeface="Roboto"/>
                <a:sym typeface="Roboto"/>
              </a:endParaRPr>
            </a:p>
          </p:txBody>
        </p:sp>
        <p:sp>
          <p:nvSpPr>
            <p:cNvPr id="1327" name="Google Shape;1327;p27"/>
            <p:cNvSpPr txBox="1"/>
            <p:nvPr/>
          </p:nvSpPr>
          <p:spPr>
            <a:xfrm flipH="1">
              <a:off x="682163" y="3070406"/>
              <a:ext cx="1751100" cy="359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Good Prediction</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grpSp>
      <p:cxnSp>
        <p:nvCxnSpPr>
          <p:cNvPr id="1328" name="Google Shape;1328;p27"/>
          <p:cNvCxnSpPr/>
          <p:nvPr/>
        </p:nvCxnSpPr>
        <p:spPr>
          <a:xfrm>
            <a:off x="3110463" y="4947913"/>
            <a:ext cx="2609700" cy="3900"/>
          </a:xfrm>
          <a:prstGeom prst="straightConnector1">
            <a:avLst/>
          </a:prstGeom>
          <a:noFill/>
          <a:ln cap="flat" cmpd="sng" w="28575">
            <a:solidFill>
              <a:srgbClr val="000000"/>
            </a:solidFill>
            <a:prstDash val="solid"/>
            <a:round/>
            <a:headEnd len="med" w="med" type="none"/>
            <a:tailEnd len="med" w="med" type="none"/>
          </a:ln>
        </p:spPr>
      </p:cxnSp>
      <p:grpSp>
        <p:nvGrpSpPr>
          <p:cNvPr id="1329" name="Google Shape;1329;p27"/>
          <p:cNvGrpSpPr/>
          <p:nvPr/>
        </p:nvGrpSpPr>
        <p:grpSpPr>
          <a:xfrm>
            <a:off x="6666663" y="3527806"/>
            <a:ext cx="1846075" cy="951038"/>
            <a:chOff x="6796313" y="3210381"/>
            <a:chExt cx="1846075" cy="951038"/>
          </a:xfrm>
        </p:grpSpPr>
        <p:sp>
          <p:nvSpPr>
            <p:cNvPr id="1330" name="Google Shape;1330;p27"/>
            <p:cNvSpPr txBox="1"/>
            <p:nvPr/>
          </p:nvSpPr>
          <p:spPr>
            <a:xfrm flipH="1">
              <a:off x="6891288" y="3673920"/>
              <a:ext cx="1751100" cy="48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solidFill>
                  <a:srgbClr val="191919"/>
                </a:solidFill>
                <a:latin typeface="Roboto"/>
                <a:ea typeface="Roboto"/>
                <a:cs typeface="Roboto"/>
                <a:sym typeface="Roboto"/>
              </a:endParaRPr>
            </a:p>
          </p:txBody>
        </p:sp>
        <p:sp>
          <p:nvSpPr>
            <p:cNvPr id="1331" name="Google Shape;1331;p27"/>
            <p:cNvSpPr txBox="1"/>
            <p:nvPr/>
          </p:nvSpPr>
          <p:spPr>
            <a:xfrm flipH="1">
              <a:off x="6796313" y="3210381"/>
              <a:ext cx="1751100" cy="359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91919"/>
                  </a:solidFill>
                  <a:latin typeface="Fira Sans Extra Condensed SemiBold"/>
                  <a:ea typeface="Fira Sans Extra Condensed SemiBold"/>
                  <a:cs typeface="Fira Sans Extra Condensed SemiBold"/>
                  <a:sym typeface="Fira Sans Extra Condensed SemiBold"/>
                </a:rPr>
                <a:t>Bad Prediction</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grpSp>
      <p:pic>
        <p:nvPicPr>
          <p:cNvPr id="1332" name="Google Shape;1332;p27"/>
          <p:cNvPicPr preferRelativeResize="0"/>
          <p:nvPr/>
        </p:nvPicPr>
        <p:blipFill>
          <a:blip r:embed="rId4">
            <a:alphaModFix/>
          </a:blip>
          <a:stretch>
            <a:fillRect/>
          </a:stretch>
        </p:blipFill>
        <p:spPr>
          <a:xfrm>
            <a:off x="149600" y="1059125"/>
            <a:ext cx="4030249" cy="24686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6" name="Shape 1336"/>
        <p:cNvGrpSpPr/>
        <p:nvPr/>
      </p:nvGrpSpPr>
      <p:grpSpPr>
        <a:xfrm>
          <a:off x="0" y="0"/>
          <a:ext cx="0" cy="0"/>
          <a:chOff x="0" y="0"/>
          <a:chExt cx="0" cy="0"/>
        </a:xfrm>
      </p:grpSpPr>
      <p:sp>
        <p:nvSpPr>
          <p:cNvPr id="1337" name="Google Shape;1337;p28"/>
          <p:cNvSpPr txBox="1"/>
          <p:nvPr>
            <p:ph type="title"/>
          </p:nvPr>
        </p:nvSpPr>
        <p:spPr>
          <a:xfrm>
            <a:off x="720000" y="384977"/>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Real-Life Image Test</a:t>
            </a:r>
            <a:endParaRPr/>
          </a:p>
        </p:txBody>
      </p:sp>
      <p:sp>
        <p:nvSpPr>
          <p:cNvPr id="1338" name="Google Shape;1338;p28"/>
          <p:cNvSpPr txBox="1"/>
          <p:nvPr/>
        </p:nvSpPr>
        <p:spPr>
          <a:xfrm>
            <a:off x="213450" y="1258825"/>
            <a:ext cx="2225100" cy="773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Does the model work for our dogs?</a:t>
            </a:r>
            <a:endParaRPr b="1" sz="1800">
              <a:latin typeface="Fira Sans Extra Condensed"/>
              <a:ea typeface="Fira Sans Extra Condensed"/>
              <a:cs typeface="Fira Sans Extra Condensed"/>
              <a:sym typeface="Fira Sans Extra Condensed"/>
            </a:endParaRPr>
          </a:p>
        </p:txBody>
      </p:sp>
      <p:pic>
        <p:nvPicPr>
          <p:cNvPr id="1339" name="Google Shape;1339;p28"/>
          <p:cNvPicPr preferRelativeResize="0"/>
          <p:nvPr/>
        </p:nvPicPr>
        <p:blipFill>
          <a:blip r:embed="rId3">
            <a:alphaModFix/>
          </a:blip>
          <a:stretch>
            <a:fillRect/>
          </a:stretch>
        </p:blipFill>
        <p:spPr>
          <a:xfrm>
            <a:off x="5750325" y="1006300"/>
            <a:ext cx="3141151" cy="1755924"/>
          </a:xfrm>
          <a:prstGeom prst="rect">
            <a:avLst/>
          </a:prstGeom>
          <a:noFill/>
          <a:ln>
            <a:noFill/>
          </a:ln>
        </p:spPr>
      </p:pic>
      <p:pic>
        <p:nvPicPr>
          <p:cNvPr id="1340" name="Google Shape;1340;p28"/>
          <p:cNvPicPr preferRelativeResize="0"/>
          <p:nvPr/>
        </p:nvPicPr>
        <p:blipFill rotWithShape="1">
          <a:blip r:embed="rId4">
            <a:alphaModFix/>
          </a:blip>
          <a:srcRect b="0" l="0" r="52485" t="0"/>
          <a:stretch/>
        </p:blipFill>
        <p:spPr>
          <a:xfrm>
            <a:off x="2548325" y="2762225"/>
            <a:ext cx="3237176" cy="1876262"/>
          </a:xfrm>
          <a:prstGeom prst="rect">
            <a:avLst/>
          </a:prstGeom>
          <a:noFill/>
          <a:ln>
            <a:noFill/>
          </a:ln>
        </p:spPr>
      </p:pic>
      <p:pic>
        <p:nvPicPr>
          <p:cNvPr id="1341" name="Google Shape;1341;p28"/>
          <p:cNvPicPr preferRelativeResize="0"/>
          <p:nvPr/>
        </p:nvPicPr>
        <p:blipFill>
          <a:blip r:embed="rId5">
            <a:alphaModFix/>
          </a:blip>
          <a:stretch>
            <a:fillRect/>
          </a:stretch>
        </p:blipFill>
        <p:spPr>
          <a:xfrm>
            <a:off x="5750325" y="2785898"/>
            <a:ext cx="3237175" cy="1653480"/>
          </a:xfrm>
          <a:prstGeom prst="rect">
            <a:avLst/>
          </a:prstGeom>
          <a:noFill/>
          <a:ln>
            <a:noFill/>
          </a:ln>
        </p:spPr>
      </p:pic>
      <p:pic>
        <p:nvPicPr>
          <p:cNvPr id="1342" name="Google Shape;1342;p28"/>
          <p:cNvPicPr preferRelativeResize="0"/>
          <p:nvPr/>
        </p:nvPicPr>
        <p:blipFill>
          <a:blip r:embed="rId6">
            <a:alphaModFix/>
          </a:blip>
          <a:stretch>
            <a:fillRect/>
          </a:stretch>
        </p:blipFill>
        <p:spPr>
          <a:xfrm>
            <a:off x="2500550" y="1074850"/>
            <a:ext cx="3141151" cy="1687385"/>
          </a:xfrm>
          <a:prstGeom prst="rect">
            <a:avLst/>
          </a:prstGeom>
          <a:noFill/>
          <a:ln>
            <a:noFill/>
          </a:ln>
        </p:spPr>
      </p:pic>
      <p:grpSp>
        <p:nvGrpSpPr>
          <p:cNvPr id="1343" name="Google Shape;1343;p28"/>
          <p:cNvGrpSpPr/>
          <p:nvPr/>
        </p:nvGrpSpPr>
        <p:grpSpPr>
          <a:xfrm>
            <a:off x="91588" y="2731240"/>
            <a:ext cx="2468818" cy="1327059"/>
            <a:chOff x="31813075" y="23333925"/>
            <a:chExt cx="16602675" cy="9630325"/>
          </a:xfrm>
        </p:grpSpPr>
        <p:sp>
          <p:nvSpPr>
            <p:cNvPr id="1344" name="Google Shape;1344;p28"/>
            <p:cNvSpPr/>
            <p:nvPr/>
          </p:nvSpPr>
          <p:spPr>
            <a:xfrm>
              <a:off x="31968725" y="32095875"/>
              <a:ext cx="7583275" cy="868375"/>
            </a:xfrm>
            <a:custGeom>
              <a:rect b="b" l="l" r="r" t="t"/>
              <a:pathLst>
                <a:path extrusionOk="0" h="34735" w="303331">
                  <a:moveTo>
                    <a:pt x="151676" y="1"/>
                  </a:moveTo>
                  <a:cubicBezTo>
                    <a:pt x="67898" y="1"/>
                    <a:pt x="1" y="7764"/>
                    <a:pt x="1" y="17368"/>
                  </a:cubicBezTo>
                  <a:cubicBezTo>
                    <a:pt x="1" y="26951"/>
                    <a:pt x="67898" y="34734"/>
                    <a:pt x="151676" y="34734"/>
                  </a:cubicBezTo>
                  <a:cubicBezTo>
                    <a:pt x="235433" y="34734"/>
                    <a:pt x="303330" y="26951"/>
                    <a:pt x="303330" y="17368"/>
                  </a:cubicBezTo>
                  <a:cubicBezTo>
                    <a:pt x="303330" y="7764"/>
                    <a:pt x="235412" y="1"/>
                    <a:pt x="151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40832500" y="32095875"/>
              <a:ext cx="7583250" cy="868375"/>
            </a:xfrm>
            <a:custGeom>
              <a:rect b="b" l="l" r="r" t="t"/>
              <a:pathLst>
                <a:path extrusionOk="0" h="34735" w="303330">
                  <a:moveTo>
                    <a:pt x="151676" y="1"/>
                  </a:moveTo>
                  <a:cubicBezTo>
                    <a:pt x="67897" y="1"/>
                    <a:pt x="0" y="7764"/>
                    <a:pt x="0" y="17368"/>
                  </a:cubicBezTo>
                  <a:cubicBezTo>
                    <a:pt x="0" y="26951"/>
                    <a:pt x="67897" y="34734"/>
                    <a:pt x="151676" y="34734"/>
                  </a:cubicBezTo>
                  <a:cubicBezTo>
                    <a:pt x="235433" y="34734"/>
                    <a:pt x="303330" y="26951"/>
                    <a:pt x="303330" y="17368"/>
                  </a:cubicBezTo>
                  <a:cubicBezTo>
                    <a:pt x="303330" y="7764"/>
                    <a:pt x="235433" y="1"/>
                    <a:pt x="151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46438450" y="27214925"/>
              <a:ext cx="1844975" cy="1847575"/>
            </a:xfrm>
            <a:custGeom>
              <a:rect b="b" l="l" r="r" t="t"/>
              <a:pathLst>
                <a:path extrusionOk="0" h="73903" w="73799">
                  <a:moveTo>
                    <a:pt x="51692" y="0"/>
                  </a:moveTo>
                  <a:cubicBezTo>
                    <a:pt x="50255" y="0"/>
                    <a:pt x="48816" y="976"/>
                    <a:pt x="48690" y="2784"/>
                  </a:cubicBezTo>
                  <a:cubicBezTo>
                    <a:pt x="44986" y="52603"/>
                    <a:pt x="1" y="67856"/>
                    <a:pt x="1" y="67856"/>
                  </a:cubicBezTo>
                  <a:lnTo>
                    <a:pt x="13036" y="73903"/>
                  </a:lnTo>
                  <a:cubicBezTo>
                    <a:pt x="13036" y="73903"/>
                    <a:pt x="73798" y="65701"/>
                    <a:pt x="54507" y="2093"/>
                  </a:cubicBezTo>
                  <a:cubicBezTo>
                    <a:pt x="54070" y="671"/>
                    <a:pt x="52882" y="0"/>
                    <a:pt x="5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41884625" y="29910950"/>
              <a:ext cx="867625" cy="2659675"/>
            </a:xfrm>
            <a:custGeom>
              <a:rect b="b" l="l" r="r" t="t"/>
              <a:pathLst>
                <a:path extrusionOk="0" h="106387" w="34705">
                  <a:moveTo>
                    <a:pt x="33324" y="0"/>
                  </a:moveTo>
                  <a:lnTo>
                    <a:pt x="10057" y="1360"/>
                  </a:lnTo>
                  <a:cubicBezTo>
                    <a:pt x="10057" y="1360"/>
                    <a:pt x="14242" y="57184"/>
                    <a:pt x="18426" y="87419"/>
                  </a:cubicBezTo>
                  <a:cubicBezTo>
                    <a:pt x="17976" y="87358"/>
                    <a:pt x="17529" y="87329"/>
                    <a:pt x="17086" y="87329"/>
                  </a:cubicBezTo>
                  <a:cubicBezTo>
                    <a:pt x="7481" y="87329"/>
                    <a:pt x="0" y="101099"/>
                    <a:pt x="13781" y="105099"/>
                  </a:cubicBezTo>
                  <a:cubicBezTo>
                    <a:pt x="16955" y="106025"/>
                    <a:pt x="19746" y="106386"/>
                    <a:pt x="22168" y="106386"/>
                  </a:cubicBezTo>
                  <a:cubicBezTo>
                    <a:pt x="30747" y="106386"/>
                    <a:pt x="34705" y="101856"/>
                    <a:pt x="34705" y="101856"/>
                  </a:cubicBezTo>
                  <a:lnTo>
                    <a:pt x="333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44845650" y="29910950"/>
              <a:ext cx="883525" cy="2659675"/>
            </a:xfrm>
            <a:custGeom>
              <a:rect b="b" l="l" r="r" t="t"/>
              <a:pathLst>
                <a:path extrusionOk="0" h="106387" w="35341">
                  <a:moveTo>
                    <a:pt x="33959" y="0"/>
                  </a:moveTo>
                  <a:lnTo>
                    <a:pt x="0" y="1360"/>
                  </a:lnTo>
                  <a:cubicBezTo>
                    <a:pt x="0" y="1360"/>
                    <a:pt x="14898" y="57184"/>
                    <a:pt x="19083" y="87419"/>
                  </a:cubicBezTo>
                  <a:cubicBezTo>
                    <a:pt x="18632" y="87358"/>
                    <a:pt x="18183" y="87329"/>
                    <a:pt x="17739" y="87329"/>
                  </a:cubicBezTo>
                  <a:cubicBezTo>
                    <a:pt x="8116" y="87329"/>
                    <a:pt x="636" y="101099"/>
                    <a:pt x="14417" y="105099"/>
                  </a:cubicBezTo>
                  <a:cubicBezTo>
                    <a:pt x="17590" y="106025"/>
                    <a:pt x="20381" y="106386"/>
                    <a:pt x="22803" y="106386"/>
                  </a:cubicBezTo>
                  <a:cubicBezTo>
                    <a:pt x="31383" y="106386"/>
                    <a:pt x="35340" y="101856"/>
                    <a:pt x="35340" y="101856"/>
                  </a:cubicBezTo>
                  <a:lnTo>
                    <a:pt x="339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41230675" y="27980200"/>
              <a:ext cx="5868400" cy="3279275"/>
            </a:xfrm>
            <a:custGeom>
              <a:rect b="b" l="l" r="r" t="t"/>
              <a:pathLst>
                <a:path extrusionOk="0" h="131171" w="234736">
                  <a:moveTo>
                    <a:pt x="113465" y="1"/>
                  </a:moveTo>
                  <a:lnTo>
                    <a:pt x="30649" y="12116"/>
                  </a:lnTo>
                  <a:cubicBezTo>
                    <a:pt x="30649" y="12116"/>
                    <a:pt x="0" y="118737"/>
                    <a:pt x="67115" y="118737"/>
                  </a:cubicBezTo>
                  <a:cubicBezTo>
                    <a:pt x="73232" y="118737"/>
                    <a:pt x="80162" y="117851"/>
                    <a:pt x="88001" y="115918"/>
                  </a:cubicBezTo>
                  <a:cubicBezTo>
                    <a:pt x="175336" y="94366"/>
                    <a:pt x="232039" y="131171"/>
                    <a:pt x="232981" y="62793"/>
                  </a:cubicBezTo>
                  <a:cubicBezTo>
                    <a:pt x="234735" y="38701"/>
                    <a:pt x="220793" y="21185"/>
                    <a:pt x="180668" y="21185"/>
                  </a:cubicBezTo>
                  <a:cubicBezTo>
                    <a:pt x="178209" y="21185"/>
                    <a:pt x="175651" y="21251"/>
                    <a:pt x="172993" y="21385"/>
                  </a:cubicBezTo>
                  <a:cubicBezTo>
                    <a:pt x="166443" y="21718"/>
                    <a:pt x="160655" y="21891"/>
                    <a:pt x="155530" y="21891"/>
                  </a:cubicBezTo>
                  <a:cubicBezTo>
                    <a:pt x="124606" y="21891"/>
                    <a:pt x="117827" y="15581"/>
                    <a:pt x="113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41843100" y="28086875"/>
              <a:ext cx="2557950" cy="900825"/>
            </a:xfrm>
            <a:custGeom>
              <a:rect b="b" l="l" r="r" t="t"/>
              <a:pathLst>
                <a:path extrusionOk="0" h="36033" w="102318">
                  <a:moveTo>
                    <a:pt x="14046" y="0"/>
                  </a:moveTo>
                  <a:cubicBezTo>
                    <a:pt x="5201" y="0"/>
                    <a:pt x="1" y="1841"/>
                    <a:pt x="1" y="9355"/>
                  </a:cubicBezTo>
                  <a:cubicBezTo>
                    <a:pt x="1" y="24106"/>
                    <a:pt x="22912" y="36033"/>
                    <a:pt x="51159" y="36033"/>
                  </a:cubicBezTo>
                  <a:cubicBezTo>
                    <a:pt x="79406" y="36033"/>
                    <a:pt x="102317" y="24085"/>
                    <a:pt x="102317" y="9355"/>
                  </a:cubicBezTo>
                  <a:cubicBezTo>
                    <a:pt x="102317" y="1846"/>
                    <a:pt x="95582" y="8"/>
                    <a:pt x="85230" y="8"/>
                  </a:cubicBezTo>
                  <a:cubicBezTo>
                    <a:pt x="75305" y="8"/>
                    <a:pt x="62056" y="1697"/>
                    <a:pt x="48230" y="1697"/>
                  </a:cubicBezTo>
                  <a:cubicBezTo>
                    <a:pt x="34393" y="1697"/>
                    <a:pt x="22539" y="0"/>
                    <a:pt x="140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43338300" y="30154700"/>
              <a:ext cx="867625" cy="2659675"/>
            </a:xfrm>
            <a:custGeom>
              <a:rect b="b" l="l" r="r" t="t"/>
              <a:pathLst>
                <a:path extrusionOk="0" h="106387" w="34705">
                  <a:moveTo>
                    <a:pt x="33303" y="0"/>
                  </a:moveTo>
                  <a:lnTo>
                    <a:pt x="10057" y="1360"/>
                  </a:lnTo>
                  <a:cubicBezTo>
                    <a:pt x="10057" y="1360"/>
                    <a:pt x="14241" y="57185"/>
                    <a:pt x="18426" y="87419"/>
                  </a:cubicBezTo>
                  <a:cubicBezTo>
                    <a:pt x="17975" y="87358"/>
                    <a:pt x="17527" y="87329"/>
                    <a:pt x="17083" y="87329"/>
                  </a:cubicBezTo>
                  <a:cubicBezTo>
                    <a:pt x="7461" y="87329"/>
                    <a:pt x="0" y="101099"/>
                    <a:pt x="13781" y="105100"/>
                  </a:cubicBezTo>
                  <a:cubicBezTo>
                    <a:pt x="16950" y="106026"/>
                    <a:pt x="19738" y="106387"/>
                    <a:pt x="22159" y="106387"/>
                  </a:cubicBezTo>
                  <a:cubicBezTo>
                    <a:pt x="30734" y="106387"/>
                    <a:pt x="34705" y="101857"/>
                    <a:pt x="34705" y="101857"/>
                  </a:cubicBezTo>
                  <a:lnTo>
                    <a:pt x="333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45880325" y="30130625"/>
              <a:ext cx="895025" cy="2683750"/>
            </a:xfrm>
            <a:custGeom>
              <a:rect b="b" l="l" r="r" t="t"/>
              <a:pathLst>
                <a:path extrusionOk="0" h="107350" w="35801">
                  <a:moveTo>
                    <a:pt x="0" y="1"/>
                  </a:moveTo>
                  <a:cubicBezTo>
                    <a:pt x="0" y="2"/>
                    <a:pt x="15358" y="58148"/>
                    <a:pt x="19543" y="88382"/>
                  </a:cubicBezTo>
                  <a:cubicBezTo>
                    <a:pt x="19092" y="88321"/>
                    <a:pt x="18643" y="88292"/>
                    <a:pt x="18200" y="88292"/>
                  </a:cubicBezTo>
                  <a:cubicBezTo>
                    <a:pt x="8576" y="88292"/>
                    <a:pt x="1096" y="102062"/>
                    <a:pt x="14877" y="106063"/>
                  </a:cubicBezTo>
                  <a:cubicBezTo>
                    <a:pt x="18051" y="106989"/>
                    <a:pt x="20841" y="107350"/>
                    <a:pt x="23263" y="107350"/>
                  </a:cubicBezTo>
                  <a:cubicBezTo>
                    <a:pt x="31843" y="107350"/>
                    <a:pt x="35800" y="102820"/>
                    <a:pt x="35800" y="102820"/>
                  </a:cubicBezTo>
                  <a:lnTo>
                    <a:pt x="34419" y="963"/>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42098375" y="28863700"/>
              <a:ext cx="444650" cy="444650"/>
            </a:xfrm>
            <a:custGeom>
              <a:rect b="b" l="l" r="r" t="t"/>
              <a:pathLst>
                <a:path extrusionOk="0" h="17786" w="17786">
                  <a:moveTo>
                    <a:pt x="8893" y="1"/>
                  </a:moveTo>
                  <a:cubicBezTo>
                    <a:pt x="3976" y="1"/>
                    <a:pt x="0" y="3976"/>
                    <a:pt x="0" y="8893"/>
                  </a:cubicBezTo>
                  <a:cubicBezTo>
                    <a:pt x="0" y="13811"/>
                    <a:pt x="3976" y="17786"/>
                    <a:pt x="8893" y="17786"/>
                  </a:cubicBezTo>
                  <a:cubicBezTo>
                    <a:pt x="13810" y="17786"/>
                    <a:pt x="17785" y="13811"/>
                    <a:pt x="17785" y="8893"/>
                  </a:cubicBezTo>
                  <a:cubicBezTo>
                    <a:pt x="17785" y="3997"/>
                    <a:pt x="13810" y="1"/>
                    <a:pt x="8893" y="1"/>
                  </a:cubicBezTo>
                  <a:close/>
                </a:path>
              </a:pathLst>
            </a:custGeom>
            <a:solidFill>
              <a:srgbClr val="D8D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42208750" y="28678025"/>
              <a:ext cx="153275" cy="305500"/>
            </a:xfrm>
            <a:custGeom>
              <a:rect b="b" l="l" r="r" t="t"/>
              <a:pathLst>
                <a:path extrusionOk="0" h="12220" w="6131">
                  <a:moveTo>
                    <a:pt x="3055" y="0"/>
                  </a:moveTo>
                  <a:cubicBezTo>
                    <a:pt x="1360" y="0"/>
                    <a:pt x="0" y="1381"/>
                    <a:pt x="0" y="3055"/>
                  </a:cubicBezTo>
                  <a:lnTo>
                    <a:pt x="0" y="9144"/>
                  </a:lnTo>
                  <a:cubicBezTo>
                    <a:pt x="0" y="10818"/>
                    <a:pt x="1381" y="12219"/>
                    <a:pt x="3055" y="12219"/>
                  </a:cubicBezTo>
                  <a:cubicBezTo>
                    <a:pt x="4771" y="12219"/>
                    <a:pt x="6131" y="10818"/>
                    <a:pt x="6131" y="9144"/>
                  </a:cubicBezTo>
                  <a:lnTo>
                    <a:pt x="6131" y="3055"/>
                  </a:lnTo>
                  <a:cubicBezTo>
                    <a:pt x="6131" y="1360"/>
                    <a:pt x="4729" y="0"/>
                    <a:pt x="3055" y="0"/>
                  </a:cubicBezTo>
                  <a:close/>
                </a:path>
              </a:pathLst>
            </a:custGeom>
            <a:solidFill>
              <a:srgbClr val="D5B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40008100" y="23951700"/>
              <a:ext cx="5885325" cy="4009150"/>
            </a:xfrm>
            <a:custGeom>
              <a:rect b="b" l="l" r="r" t="t"/>
              <a:pathLst>
                <a:path extrusionOk="0" h="160366" w="235413">
                  <a:moveTo>
                    <a:pt x="144900" y="0"/>
                  </a:moveTo>
                  <a:cubicBezTo>
                    <a:pt x="102050" y="0"/>
                    <a:pt x="67340" y="14949"/>
                    <a:pt x="56745" y="45350"/>
                  </a:cubicBezTo>
                  <a:cubicBezTo>
                    <a:pt x="46033" y="76170"/>
                    <a:pt x="23477" y="70458"/>
                    <a:pt x="11739" y="72801"/>
                  </a:cubicBezTo>
                  <a:cubicBezTo>
                    <a:pt x="1" y="75124"/>
                    <a:pt x="335" y="80648"/>
                    <a:pt x="63" y="101279"/>
                  </a:cubicBezTo>
                  <a:cubicBezTo>
                    <a:pt x="718" y="148489"/>
                    <a:pt x="40009" y="160366"/>
                    <a:pt x="79379" y="160366"/>
                  </a:cubicBezTo>
                  <a:cubicBezTo>
                    <a:pt x="119242" y="160366"/>
                    <a:pt x="159188" y="148189"/>
                    <a:pt x="159188" y="148189"/>
                  </a:cubicBezTo>
                  <a:cubicBezTo>
                    <a:pt x="159188" y="148189"/>
                    <a:pt x="159638" y="148249"/>
                    <a:pt x="160606" y="148249"/>
                  </a:cubicBezTo>
                  <a:cubicBezTo>
                    <a:pt x="163717" y="148249"/>
                    <a:pt x="172169" y="147628"/>
                    <a:pt x="188146" y="142393"/>
                  </a:cubicBezTo>
                  <a:cubicBezTo>
                    <a:pt x="235412" y="100546"/>
                    <a:pt x="190217" y="406"/>
                    <a:pt x="146591" y="8"/>
                  </a:cubicBezTo>
                  <a:cubicBezTo>
                    <a:pt x="146026" y="3"/>
                    <a:pt x="145462" y="0"/>
                    <a:pt x="144900" y="0"/>
                  </a:cubicBezTo>
                  <a:close/>
                </a:path>
              </a:pathLst>
            </a:custGeom>
            <a:solidFill>
              <a:srgbClr val="693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40023800" y="25666050"/>
              <a:ext cx="1243925" cy="2173475"/>
            </a:xfrm>
            <a:custGeom>
              <a:rect b="b" l="l" r="r" t="t"/>
              <a:pathLst>
                <a:path extrusionOk="0" h="86939" w="49757">
                  <a:moveTo>
                    <a:pt x="37056" y="1"/>
                  </a:moveTo>
                  <a:cubicBezTo>
                    <a:pt x="33374" y="1633"/>
                    <a:pt x="29607" y="2407"/>
                    <a:pt x="25967" y="2867"/>
                  </a:cubicBezTo>
                  <a:cubicBezTo>
                    <a:pt x="26008" y="2993"/>
                    <a:pt x="26071" y="3118"/>
                    <a:pt x="26092" y="3244"/>
                  </a:cubicBezTo>
                  <a:cubicBezTo>
                    <a:pt x="31867" y="19523"/>
                    <a:pt x="18434" y="32286"/>
                    <a:pt x="7052" y="40132"/>
                  </a:cubicBezTo>
                  <a:cubicBezTo>
                    <a:pt x="5458" y="40636"/>
                    <a:pt x="3900" y="40857"/>
                    <a:pt x="2389" y="40857"/>
                  </a:cubicBezTo>
                  <a:cubicBezTo>
                    <a:pt x="1579" y="40857"/>
                    <a:pt x="782" y="40793"/>
                    <a:pt x="0" y="40676"/>
                  </a:cubicBezTo>
                  <a:lnTo>
                    <a:pt x="0" y="40676"/>
                  </a:lnTo>
                  <a:cubicBezTo>
                    <a:pt x="3034" y="66789"/>
                    <a:pt x="19166" y="80494"/>
                    <a:pt x="40069" y="86939"/>
                  </a:cubicBezTo>
                  <a:cubicBezTo>
                    <a:pt x="49401" y="57917"/>
                    <a:pt x="49757" y="27202"/>
                    <a:pt x="3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40950200" y="23951700"/>
              <a:ext cx="4943225" cy="4010375"/>
            </a:xfrm>
            <a:custGeom>
              <a:rect b="b" l="l" r="r" t="t"/>
              <a:pathLst>
                <a:path extrusionOk="0" h="160415" w="197729">
                  <a:moveTo>
                    <a:pt x="107216" y="0"/>
                  </a:moveTo>
                  <a:cubicBezTo>
                    <a:pt x="64366" y="0"/>
                    <a:pt x="29656" y="14949"/>
                    <a:pt x="19061" y="45350"/>
                  </a:cubicBezTo>
                  <a:cubicBezTo>
                    <a:pt x="14354" y="58887"/>
                    <a:pt x="7365" y="65374"/>
                    <a:pt x="0" y="68575"/>
                  </a:cubicBezTo>
                  <a:cubicBezTo>
                    <a:pt x="12701" y="95776"/>
                    <a:pt x="12345" y="126491"/>
                    <a:pt x="3013" y="155513"/>
                  </a:cubicBezTo>
                  <a:cubicBezTo>
                    <a:pt x="14562" y="159076"/>
                    <a:pt x="27694" y="160415"/>
                    <a:pt x="40906" y="160415"/>
                  </a:cubicBezTo>
                  <a:cubicBezTo>
                    <a:pt x="80834" y="160415"/>
                    <a:pt x="121504" y="148189"/>
                    <a:pt x="121504" y="148189"/>
                  </a:cubicBezTo>
                  <a:cubicBezTo>
                    <a:pt x="121504" y="148189"/>
                    <a:pt x="121966" y="148252"/>
                    <a:pt x="122959" y="148252"/>
                  </a:cubicBezTo>
                  <a:cubicBezTo>
                    <a:pt x="126099" y="148252"/>
                    <a:pt x="134548" y="147624"/>
                    <a:pt x="150462" y="142393"/>
                  </a:cubicBezTo>
                  <a:cubicBezTo>
                    <a:pt x="197728" y="100546"/>
                    <a:pt x="152512" y="406"/>
                    <a:pt x="108907" y="8"/>
                  </a:cubicBezTo>
                  <a:cubicBezTo>
                    <a:pt x="108342" y="3"/>
                    <a:pt x="107778" y="0"/>
                    <a:pt x="1072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40346550" y="27070550"/>
              <a:ext cx="375600" cy="220750"/>
            </a:xfrm>
            <a:custGeom>
              <a:rect b="b" l="l" r="r" t="t"/>
              <a:pathLst>
                <a:path extrusionOk="0" h="8830" w="15024">
                  <a:moveTo>
                    <a:pt x="14458" y="1"/>
                  </a:moveTo>
                  <a:cubicBezTo>
                    <a:pt x="14458" y="1"/>
                    <a:pt x="14396" y="356"/>
                    <a:pt x="14207" y="942"/>
                  </a:cubicBezTo>
                  <a:cubicBezTo>
                    <a:pt x="14103" y="1235"/>
                    <a:pt x="14103" y="1570"/>
                    <a:pt x="13894" y="1947"/>
                  </a:cubicBezTo>
                  <a:cubicBezTo>
                    <a:pt x="13705" y="2302"/>
                    <a:pt x="13601" y="2721"/>
                    <a:pt x="13349" y="3097"/>
                  </a:cubicBezTo>
                  <a:cubicBezTo>
                    <a:pt x="13036" y="3432"/>
                    <a:pt x="12847" y="3872"/>
                    <a:pt x="12450" y="4165"/>
                  </a:cubicBezTo>
                  <a:cubicBezTo>
                    <a:pt x="12115" y="4499"/>
                    <a:pt x="11697" y="4771"/>
                    <a:pt x="11257" y="5064"/>
                  </a:cubicBezTo>
                  <a:cubicBezTo>
                    <a:pt x="10797" y="5315"/>
                    <a:pt x="10274" y="5504"/>
                    <a:pt x="9751" y="5692"/>
                  </a:cubicBezTo>
                  <a:cubicBezTo>
                    <a:pt x="9228" y="5859"/>
                    <a:pt x="8663" y="5943"/>
                    <a:pt x="8077" y="6006"/>
                  </a:cubicBezTo>
                  <a:cubicBezTo>
                    <a:pt x="7766" y="6040"/>
                    <a:pt x="7448" y="6056"/>
                    <a:pt x="7132" y="6056"/>
                  </a:cubicBezTo>
                  <a:cubicBezTo>
                    <a:pt x="6873" y="6056"/>
                    <a:pt x="6615" y="6046"/>
                    <a:pt x="6361" y="6027"/>
                  </a:cubicBezTo>
                  <a:cubicBezTo>
                    <a:pt x="5775" y="5964"/>
                    <a:pt x="5231" y="5922"/>
                    <a:pt x="4708" y="5755"/>
                  </a:cubicBezTo>
                  <a:cubicBezTo>
                    <a:pt x="3662" y="5483"/>
                    <a:pt x="2699" y="5022"/>
                    <a:pt x="2051" y="4458"/>
                  </a:cubicBezTo>
                  <a:cubicBezTo>
                    <a:pt x="1674" y="4165"/>
                    <a:pt x="1381" y="3872"/>
                    <a:pt x="1172" y="3600"/>
                  </a:cubicBezTo>
                  <a:cubicBezTo>
                    <a:pt x="942" y="3328"/>
                    <a:pt x="712" y="3035"/>
                    <a:pt x="607" y="2721"/>
                  </a:cubicBezTo>
                  <a:cubicBezTo>
                    <a:pt x="335" y="2177"/>
                    <a:pt x="168" y="1863"/>
                    <a:pt x="168" y="1863"/>
                  </a:cubicBezTo>
                  <a:cubicBezTo>
                    <a:pt x="168" y="1863"/>
                    <a:pt x="105" y="2240"/>
                    <a:pt x="63" y="2825"/>
                  </a:cubicBezTo>
                  <a:cubicBezTo>
                    <a:pt x="0" y="3139"/>
                    <a:pt x="21" y="3516"/>
                    <a:pt x="189" y="3976"/>
                  </a:cubicBezTo>
                  <a:cubicBezTo>
                    <a:pt x="293" y="4478"/>
                    <a:pt x="481" y="5002"/>
                    <a:pt x="816" y="5483"/>
                  </a:cubicBezTo>
                  <a:cubicBezTo>
                    <a:pt x="1067" y="6027"/>
                    <a:pt x="1549" y="6466"/>
                    <a:pt x="2051" y="6947"/>
                  </a:cubicBezTo>
                  <a:cubicBezTo>
                    <a:pt x="2574" y="7324"/>
                    <a:pt x="3160" y="7805"/>
                    <a:pt x="3850" y="8056"/>
                  </a:cubicBezTo>
                  <a:cubicBezTo>
                    <a:pt x="4520" y="8370"/>
                    <a:pt x="5231" y="8621"/>
                    <a:pt x="6026" y="8726"/>
                  </a:cubicBezTo>
                  <a:cubicBezTo>
                    <a:pt x="6480" y="8799"/>
                    <a:pt x="6940" y="8830"/>
                    <a:pt x="7400" y="8830"/>
                  </a:cubicBezTo>
                  <a:cubicBezTo>
                    <a:pt x="7725" y="8830"/>
                    <a:pt x="8049" y="8815"/>
                    <a:pt x="8370" y="8789"/>
                  </a:cubicBezTo>
                  <a:cubicBezTo>
                    <a:pt x="9165" y="8726"/>
                    <a:pt x="9939" y="8538"/>
                    <a:pt x="10671" y="8245"/>
                  </a:cubicBezTo>
                  <a:cubicBezTo>
                    <a:pt x="11404" y="8015"/>
                    <a:pt x="12094" y="7575"/>
                    <a:pt x="12680" y="7094"/>
                  </a:cubicBezTo>
                  <a:cubicBezTo>
                    <a:pt x="13287" y="6634"/>
                    <a:pt x="13789" y="6069"/>
                    <a:pt x="14124" y="5441"/>
                  </a:cubicBezTo>
                  <a:cubicBezTo>
                    <a:pt x="14563" y="4897"/>
                    <a:pt x="14668" y="4227"/>
                    <a:pt x="14856" y="3662"/>
                  </a:cubicBezTo>
                  <a:cubicBezTo>
                    <a:pt x="15023" y="3097"/>
                    <a:pt x="14940" y="2553"/>
                    <a:pt x="14961" y="2093"/>
                  </a:cubicBezTo>
                  <a:cubicBezTo>
                    <a:pt x="14982" y="1654"/>
                    <a:pt x="14814" y="1256"/>
                    <a:pt x="14751" y="942"/>
                  </a:cubicBezTo>
                  <a:cubicBezTo>
                    <a:pt x="14605" y="315"/>
                    <a:pt x="14458" y="1"/>
                    <a:pt x="144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41522975" y="24857450"/>
              <a:ext cx="1410275" cy="1364575"/>
            </a:xfrm>
            <a:custGeom>
              <a:rect b="b" l="l" r="r" t="t"/>
              <a:pathLst>
                <a:path extrusionOk="0" h="54583" w="56411">
                  <a:moveTo>
                    <a:pt x="28272" y="1"/>
                  </a:moveTo>
                  <a:cubicBezTo>
                    <a:pt x="27675" y="1"/>
                    <a:pt x="27073" y="20"/>
                    <a:pt x="26469" y="60"/>
                  </a:cubicBezTo>
                  <a:cubicBezTo>
                    <a:pt x="11425" y="1022"/>
                    <a:pt x="0" y="13995"/>
                    <a:pt x="963" y="29039"/>
                  </a:cubicBezTo>
                  <a:cubicBezTo>
                    <a:pt x="1887" y="43459"/>
                    <a:pt x="13876" y="54583"/>
                    <a:pt x="28141" y="54583"/>
                  </a:cubicBezTo>
                  <a:cubicBezTo>
                    <a:pt x="28738" y="54583"/>
                    <a:pt x="29338" y="54563"/>
                    <a:pt x="29942" y="54524"/>
                  </a:cubicBezTo>
                  <a:cubicBezTo>
                    <a:pt x="44986" y="53561"/>
                    <a:pt x="56411" y="40589"/>
                    <a:pt x="55448" y="25545"/>
                  </a:cubicBezTo>
                  <a:cubicBezTo>
                    <a:pt x="54544" y="11124"/>
                    <a:pt x="42556" y="1"/>
                    <a:pt x="282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41571534" y="25069525"/>
              <a:ext cx="1146650" cy="1109725"/>
            </a:xfrm>
            <a:custGeom>
              <a:rect b="b" l="l" r="r" t="t"/>
              <a:pathLst>
                <a:path extrusionOk="0" h="44389" w="45866">
                  <a:moveTo>
                    <a:pt x="23002" y="1"/>
                  </a:moveTo>
                  <a:cubicBezTo>
                    <a:pt x="22508" y="1"/>
                    <a:pt x="22010" y="17"/>
                    <a:pt x="21510" y="51"/>
                  </a:cubicBezTo>
                  <a:cubicBezTo>
                    <a:pt x="9270" y="804"/>
                    <a:pt x="1" y="11370"/>
                    <a:pt x="775" y="23611"/>
                  </a:cubicBezTo>
                  <a:cubicBezTo>
                    <a:pt x="1499" y="35384"/>
                    <a:pt x="11302" y="44389"/>
                    <a:pt x="22941" y="44389"/>
                  </a:cubicBezTo>
                  <a:cubicBezTo>
                    <a:pt x="23403" y="44389"/>
                    <a:pt x="23868" y="44375"/>
                    <a:pt x="24335" y="44346"/>
                  </a:cubicBezTo>
                  <a:cubicBezTo>
                    <a:pt x="36575" y="43593"/>
                    <a:pt x="45865" y="33026"/>
                    <a:pt x="45091" y="20786"/>
                  </a:cubicBezTo>
                  <a:cubicBezTo>
                    <a:pt x="44328" y="9046"/>
                    <a:pt x="34596" y="1"/>
                    <a:pt x="230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42037700" y="27474900"/>
              <a:ext cx="25" cy="25"/>
            </a:xfrm>
            <a:custGeom>
              <a:rect b="b" l="l" r="r" t="t"/>
              <a:pathLst>
                <a:path extrusionOk="0" h="1" w="1">
                  <a:moveTo>
                    <a:pt x="0" y="1"/>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42002650" y="26969600"/>
              <a:ext cx="2163000" cy="1669825"/>
            </a:xfrm>
            <a:custGeom>
              <a:rect b="b" l="l" r="r" t="t"/>
              <a:pathLst>
                <a:path extrusionOk="0" h="66793" w="86520">
                  <a:moveTo>
                    <a:pt x="86520" y="1"/>
                  </a:moveTo>
                  <a:lnTo>
                    <a:pt x="1402" y="20213"/>
                  </a:lnTo>
                  <a:lnTo>
                    <a:pt x="0" y="55092"/>
                  </a:lnTo>
                  <a:cubicBezTo>
                    <a:pt x="8274" y="63366"/>
                    <a:pt x="24229" y="66793"/>
                    <a:pt x="40287" y="66793"/>
                  </a:cubicBezTo>
                  <a:cubicBezTo>
                    <a:pt x="60779" y="66793"/>
                    <a:pt x="81440" y="61212"/>
                    <a:pt x="86520" y="53000"/>
                  </a:cubicBezTo>
                  <a:lnTo>
                    <a:pt x="865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44717475" y="28933400"/>
              <a:ext cx="360450" cy="72425"/>
            </a:xfrm>
            <a:custGeom>
              <a:rect b="b" l="l" r="r" t="t"/>
              <a:pathLst>
                <a:path extrusionOk="0" h="2897" w="14418">
                  <a:moveTo>
                    <a:pt x="6026" y="1"/>
                  </a:moveTo>
                  <a:cubicBezTo>
                    <a:pt x="4671" y="1"/>
                    <a:pt x="3371" y="123"/>
                    <a:pt x="2303" y="331"/>
                  </a:cubicBezTo>
                  <a:cubicBezTo>
                    <a:pt x="943" y="561"/>
                    <a:pt x="1" y="979"/>
                    <a:pt x="1" y="979"/>
                  </a:cubicBezTo>
                  <a:cubicBezTo>
                    <a:pt x="1" y="979"/>
                    <a:pt x="880" y="1502"/>
                    <a:pt x="2198" y="1942"/>
                  </a:cubicBezTo>
                  <a:cubicBezTo>
                    <a:pt x="3537" y="2381"/>
                    <a:pt x="5316" y="2737"/>
                    <a:pt x="7115" y="2862"/>
                  </a:cubicBezTo>
                  <a:cubicBezTo>
                    <a:pt x="7521" y="2886"/>
                    <a:pt x="7925" y="2896"/>
                    <a:pt x="8324" y="2896"/>
                  </a:cubicBezTo>
                  <a:cubicBezTo>
                    <a:pt x="9716" y="2896"/>
                    <a:pt x="11042" y="2765"/>
                    <a:pt x="12116" y="2569"/>
                  </a:cubicBezTo>
                  <a:cubicBezTo>
                    <a:pt x="13476" y="2339"/>
                    <a:pt x="14417" y="1921"/>
                    <a:pt x="14417" y="1921"/>
                  </a:cubicBezTo>
                  <a:cubicBezTo>
                    <a:pt x="14417" y="1921"/>
                    <a:pt x="13559" y="1377"/>
                    <a:pt x="12220" y="958"/>
                  </a:cubicBezTo>
                  <a:cubicBezTo>
                    <a:pt x="10881" y="498"/>
                    <a:pt x="9103" y="163"/>
                    <a:pt x="7303" y="38"/>
                  </a:cubicBezTo>
                  <a:cubicBezTo>
                    <a:pt x="6876" y="13"/>
                    <a:pt x="6448" y="1"/>
                    <a:pt x="60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44438675" y="29177175"/>
              <a:ext cx="441525" cy="72475"/>
            </a:xfrm>
            <a:custGeom>
              <a:rect b="b" l="l" r="r" t="t"/>
              <a:pathLst>
                <a:path extrusionOk="0" h="2899" w="17661">
                  <a:moveTo>
                    <a:pt x="7329" y="0"/>
                  </a:moveTo>
                  <a:cubicBezTo>
                    <a:pt x="5652" y="0"/>
                    <a:pt x="4060" y="123"/>
                    <a:pt x="2784" y="330"/>
                  </a:cubicBezTo>
                  <a:cubicBezTo>
                    <a:pt x="1110" y="560"/>
                    <a:pt x="1" y="979"/>
                    <a:pt x="1" y="979"/>
                  </a:cubicBezTo>
                  <a:cubicBezTo>
                    <a:pt x="1" y="979"/>
                    <a:pt x="1068" y="1523"/>
                    <a:pt x="2721" y="1941"/>
                  </a:cubicBezTo>
                  <a:cubicBezTo>
                    <a:pt x="4353" y="2401"/>
                    <a:pt x="6550" y="2736"/>
                    <a:pt x="8747" y="2862"/>
                  </a:cubicBezTo>
                  <a:cubicBezTo>
                    <a:pt x="9279" y="2887"/>
                    <a:pt x="9809" y="2898"/>
                    <a:pt x="10332" y="2898"/>
                  </a:cubicBezTo>
                  <a:cubicBezTo>
                    <a:pt x="12009" y="2898"/>
                    <a:pt x="13601" y="2776"/>
                    <a:pt x="14877" y="2569"/>
                  </a:cubicBezTo>
                  <a:cubicBezTo>
                    <a:pt x="16551" y="2339"/>
                    <a:pt x="17660" y="1920"/>
                    <a:pt x="17660" y="1920"/>
                  </a:cubicBezTo>
                  <a:cubicBezTo>
                    <a:pt x="17660" y="1920"/>
                    <a:pt x="16593" y="1376"/>
                    <a:pt x="14961" y="958"/>
                  </a:cubicBezTo>
                  <a:cubicBezTo>
                    <a:pt x="13308" y="518"/>
                    <a:pt x="11111" y="163"/>
                    <a:pt x="8914" y="37"/>
                  </a:cubicBezTo>
                  <a:cubicBezTo>
                    <a:pt x="8382" y="12"/>
                    <a:pt x="7852" y="0"/>
                    <a:pt x="73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44624900" y="29375350"/>
              <a:ext cx="383975" cy="72475"/>
            </a:xfrm>
            <a:custGeom>
              <a:rect b="b" l="l" r="r" t="t"/>
              <a:pathLst>
                <a:path extrusionOk="0" h="2899" w="15359">
                  <a:moveTo>
                    <a:pt x="9049" y="0"/>
                  </a:moveTo>
                  <a:cubicBezTo>
                    <a:pt x="8563" y="0"/>
                    <a:pt x="8069" y="13"/>
                    <a:pt x="7575" y="40"/>
                  </a:cubicBezTo>
                  <a:cubicBezTo>
                    <a:pt x="5671" y="145"/>
                    <a:pt x="3767" y="500"/>
                    <a:pt x="2344" y="940"/>
                  </a:cubicBezTo>
                  <a:cubicBezTo>
                    <a:pt x="942" y="1358"/>
                    <a:pt x="0" y="1881"/>
                    <a:pt x="0" y="1881"/>
                  </a:cubicBezTo>
                  <a:cubicBezTo>
                    <a:pt x="0" y="1881"/>
                    <a:pt x="963" y="2321"/>
                    <a:pt x="2449" y="2572"/>
                  </a:cubicBezTo>
                  <a:cubicBezTo>
                    <a:pt x="3587" y="2767"/>
                    <a:pt x="5016" y="2899"/>
                    <a:pt x="6490" y="2899"/>
                  </a:cubicBezTo>
                  <a:cubicBezTo>
                    <a:pt x="6913" y="2899"/>
                    <a:pt x="7339" y="2888"/>
                    <a:pt x="7763" y="2865"/>
                  </a:cubicBezTo>
                  <a:cubicBezTo>
                    <a:pt x="9667" y="2718"/>
                    <a:pt x="11592" y="2384"/>
                    <a:pt x="12994" y="1944"/>
                  </a:cubicBezTo>
                  <a:cubicBezTo>
                    <a:pt x="14396" y="1505"/>
                    <a:pt x="15358" y="982"/>
                    <a:pt x="15358" y="982"/>
                  </a:cubicBezTo>
                  <a:cubicBezTo>
                    <a:pt x="15358" y="982"/>
                    <a:pt x="14354" y="584"/>
                    <a:pt x="12889" y="312"/>
                  </a:cubicBezTo>
                  <a:cubicBezTo>
                    <a:pt x="11801" y="110"/>
                    <a:pt x="10457" y="0"/>
                    <a:pt x="9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45590000" y="28933400"/>
              <a:ext cx="360425" cy="72425"/>
            </a:xfrm>
            <a:custGeom>
              <a:rect b="b" l="l" r="r" t="t"/>
              <a:pathLst>
                <a:path extrusionOk="0" h="2897" w="14417">
                  <a:moveTo>
                    <a:pt x="6015" y="1"/>
                  </a:moveTo>
                  <a:cubicBezTo>
                    <a:pt x="4651" y="1"/>
                    <a:pt x="3355" y="123"/>
                    <a:pt x="2302" y="331"/>
                  </a:cubicBezTo>
                  <a:cubicBezTo>
                    <a:pt x="942" y="561"/>
                    <a:pt x="1" y="979"/>
                    <a:pt x="1" y="979"/>
                  </a:cubicBezTo>
                  <a:cubicBezTo>
                    <a:pt x="1" y="979"/>
                    <a:pt x="858" y="1502"/>
                    <a:pt x="2198" y="1942"/>
                  </a:cubicBezTo>
                  <a:cubicBezTo>
                    <a:pt x="3537" y="2381"/>
                    <a:pt x="5315" y="2737"/>
                    <a:pt x="7115" y="2862"/>
                  </a:cubicBezTo>
                  <a:cubicBezTo>
                    <a:pt x="7516" y="2886"/>
                    <a:pt x="7916" y="2896"/>
                    <a:pt x="8313" y="2896"/>
                  </a:cubicBezTo>
                  <a:cubicBezTo>
                    <a:pt x="9696" y="2896"/>
                    <a:pt x="11026" y="2765"/>
                    <a:pt x="12115" y="2569"/>
                  </a:cubicBezTo>
                  <a:cubicBezTo>
                    <a:pt x="13475" y="2339"/>
                    <a:pt x="14417" y="1921"/>
                    <a:pt x="14417" y="1921"/>
                  </a:cubicBezTo>
                  <a:cubicBezTo>
                    <a:pt x="14417" y="1921"/>
                    <a:pt x="13538" y="1377"/>
                    <a:pt x="12220" y="958"/>
                  </a:cubicBezTo>
                  <a:cubicBezTo>
                    <a:pt x="10881" y="498"/>
                    <a:pt x="9102" y="163"/>
                    <a:pt x="7303" y="38"/>
                  </a:cubicBezTo>
                  <a:cubicBezTo>
                    <a:pt x="6870" y="13"/>
                    <a:pt x="6439" y="1"/>
                    <a:pt x="6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45310675" y="29177175"/>
              <a:ext cx="442025" cy="72475"/>
            </a:xfrm>
            <a:custGeom>
              <a:rect b="b" l="l" r="r" t="t"/>
              <a:pathLst>
                <a:path extrusionOk="0" h="2899" w="17681">
                  <a:moveTo>
                    <a:pt x="7341" y="0"/>
                  </a:moveTo>
                  <a:cubicBezTo>
                    <a:pt x="5673" y="0"/>
                    <a:pt x="4080" y="123"/>
                    <a:pt x="2804" y="330"/>
                  </a:cubicBezTo>
                  <a:cubicBezTo>
                    <a:pt x="1130" y="560"/>
                    <a:pt x="0" y="979"/>
                    <a:pt x="0" y="979"/>
                  </a:cubicBezTo>
                  <a:cubicBezTo>
                    <a:pt x="0" y="979"/>
                    <a:pt x="1067" y="1523"/>
                    <a:pt x="2720" y="1941"/>
                  </a:cubicBezTo>
                  <a:cubicBezTo>
                    <a:pt x="4373" y="2401"/>
                    <a:pt x="6570" y="2736"/>
                    <a:pt x="8767" y="2862"/>
                  </a:cubicBezTo>
                  <a:cubicBezTo>
                    <a:pt x="9294" y="2887"/>
                    <a:pt x="9821" y="2898"/>
                    <a:pt x="10341" y="2898"/>
                  </a:cubicBezTo>
                  <a:cubicBezTo>
                    <a:pt x="12008" y="2898"/>
                    <a:pt x="13601" y="2776"/>
                    <a:pt x="14877" y="2569"/>
                  </a:cubicBezTo>
                  <a:cubicBezTo>
                    <a:pt x="16551" y="2339"/>
                    <a:pt x="17681" y="1920"/>
                    <a:pt x="17681" y="1920"/>
                  </a:cubicBezTo>
                  <a:cubicBezTo>
                    <a:pt x="17681" y="1920"/>
                    <a:pt x="16614" y="1376"/>
                    <a:pt x="14961" y="958"/>
                  </a:cubicBezTo>
                  <a:cubicBezTo>
                    <a:pt x="13308" y="518"/>
                    <a:pt x="11111" y="163"/>
                    <a:pt x="8914" y="37"/>
                  </a:cubicBezTo>
                  <a:cubicBezTo>
                    <a:pt x="8387" y="12"/>
                    <a:pt x="7860" y="0"/>
                    <a:pt x="73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45496375" y="29375350"/>
              <a:ext cx="383975" cy="72475"/>
            </a:xfrm>
            <a:custGeom>
              <a:rect b="b" l="l" r="r" t="t"/>
              <a:pathLst>
                <a:path extrusionOk="0" h="2899" w="15359">
                  <a:moveTo>
                    <a:pt x="9057" y="0"/>
                  </a:moveTo>
                  <a:cubicBezTo>
                    <a:pt x="8574" y="0"/>
                    <a:pt x="8084" y="13"/>
                    <a:pt x="7595" y="40"/>
                  </a:cubicBezTo>
                  <a:cubicBezTo>
                    <a:pt x="5671" y="145"/>
                    <a:pt x="3766" y="500"/>
                    <a:pt x="2365" y="940"/>
                  </a:cubicBezTo>
                  <a:cubicBezTo>
                    <a:pt x="942" y="1358"/>
                    <a:pt x="0" y="1881"/>
                    <a:pt x="0" y="1881"/>
                  </a:cubicBezTo>
                  <a:cubicBezTo>
                    <a:pt x="0" y="1881"/>
                    <a:pt x="1005" y="2321"/>
                    <a:pt x="2469" y="2572"/>
                  </a:cubicBezTo>
                  <a:cubicBezTo>
                    <a:pt x="3608" y="2767"/>
                    <a:pt x="5024" y="2899"/>
                    <a:pt x="6492" y="2899"/>
                  </a:cubicBezTo>
                  <a:cubicBezTo>
                    <a:pt x="6913" y="2899"/>
                    <a:pt x="7339" y="2888"/>
                    <a:pt x="7763" y="2865"/>
                  </a:cubicBezTo>
                  <a:cubicBezTo>
                    <a:pt x="9688" y="2718"/>
                    <a:pt x="11592" y="2384"/>
                    <a:pt x="12994" y="1944"/>
                  </a:cubicBezTo>
                  <a:cubicBezTo>
                    <a:pt x="14417" y="1505"/>
                    <a:pt x="15358" y="982"/>
                    <a:pt x="15358" y="982"/>
                  </a:cubicBezTo>
                  <a:cubicBezTo>
                    <a:pt x="15358" y="982"/>
                    <a:pt x="14354" y="584"/>
                    <a:pt x="12889" y="312"/>
                  </a:cubicBezTo>
                  <a:cubicBezTo>
                    <a:pt x="11800" y="110"/>
                    <a:pt x="10457" y="0"/>
                    <a:pt x="90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46264275" y="29177175"/>
              <a:ext cx="359900" cy="72475"/>
            </a:xfrm>
            <a:custGeom>
              <a:rect b="b" l="l" r="r" t="t"/>
              <a:pathLst>
                <a:path extrusionOk="0" h="2899" w="14396">
                  <a:moveTo>
                    <a:pt x="6005" y="0"/>
                  </a:moveTo>
                  <a:cubicBezTo>
                    <a:pt x="4651" y="0"/>
                    <a:pt x="3355" y="123"/>
                    <a:pt x="2302" y="330"/>
                  </a:cubicBezTo>
                  <a:cubicBezTo>
                    <a:pt x="942" y="560"/>
                    <a:pt x="0" y="979"/>
                    <a:pt x="0" y="979"/>
                  </a:cubicBezTo>
                  <a:cubicBezTo>
                    <a:pt x="0" y="979"/>
                    <a:pt x="858" y="1502"/>
                    <a:pt x="2176" y="1941"/>
                  </a:cubicBezTo>
                  <a:cubicBezTo>
                    <a:pt x="3515" y="2401"/>
                    <a:pt x="5294" y="2736"/>
                    <a:pt x="7114" y="2862"/>
                  </a:cubicBezTo>
                  <a:cubicBezTo>
                    <a:pt x="7542" y="2887"/>
                    <a:pt x="7969" y="2898"/>
                    <a:pt x="8391" y="2898"/>
                  </a:cubicBezTo>
                  <a:cubicBezTo>
                    <a:pt x="9745" y="2898"/>
                    <a:pt x="11041" y="2776"/>
                    <a:pt x="12094" y="2569"/>
                  </a:cubicBezTo>
                  <a:cubicBezTo>
                    <a:pt x="13454" y="2339"/>
                    <a:pt x="14396" y="1920"/>
                    <a:pt x="14396" y="1920"/>
                  </a:cubicBezTo>
                  <a:cubicBezTo>
                    <a:pt x="14396" y="1920"/>
                    <a:pt x="13538" y="1376"/>
                    <a:pt x="12199" y="958"/>
                  </a:cubicBezTo>
                  <a:cubicBezTo>
                    <a:pt x="10880" y="518"/>
                    <a:pt x="9102" y="163"/>
                    <a:pt x="7282" y="37"/>
                  </a:cubicBezTo>
                  <a:cubicBezTo>
                    <a:pt x="6854" y="12"/>
                    <a:pt x="6427" y="0"/>
                    <a:pt x="60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45984925" y="29421725"/>
              <a:ext cx="442050" cy="73250"/>
            </a:xfrm>
            <a:custGeom>
              <a:rect b="b" l="l" r="r" t="t"/>
              <a:pathLst>
                <a:path extrusionOk="0" h="2930" w="17682">
                  <a:moveTo>
                    <a:pt x="7528" y="1"/>
                  </a:moveTo>
                  <a:cubicBezTo>
                    <a:pt x="5787" y="1"/>
                    <a:pt x="4113" y="121"/>
                    <a:pt x="2805" y="319"/>
                  </a:cubicBezTo>
                  <a:cubicBezTo>
                    <a:pt x="1131" y="549"/>
                    <a:pt x="1" y="989"/>
                    <a:pt x="1" y="989"/>
                  </a:cubicBezTo>
                  <a:cubicBezTo>
                    <a:pt x="1" y="989"/>
                    <a:pt x="1068" y="1512"/>
                    <a:pt x="2721" y="1972"/>
                  </a:cubicBezTo>
                  <a:cubicBezTo>
                    <a:pt x="4374" y="2412"/>
                    <a:pt x="6571" y="2767"/>
                    <a:pt x="8768" y="2893"/>
                  </a:cubicBezTo>
                  <a:cubicBezTo>
                    <a:pt x="9295" y="2918"/>
                    <a:pt x="9822" y="2930"/>
                    <a:pt x="10341" y="2930"/>
                  </a:cubicBezTo>
                  <a:cubicBezTo>
                    <a:pt x="12009" y="2930"/>
                    <a:pt x="13601" y="2807"/>
                    <a:pt x="14878" y="2600"/>
                  </a:cubicBezTo>
                  <a:cubicBezTo>
                    <a:pt x="16551" y="2349"/>
                    <a:pt x="17681" y="1909"/>
                    <a:pt x="17681" y="1909"/>
                  </a:cubicBezTo>
                  <a:cubicBezTo>
                    <a:pt x="17681" y="1909"/>
                    <a:pt x="16614" y="1365"/>
                    <a:pt x="14961" y="947"/>
                  </a:cubicBezTo>
                  <a:cubicBezTo>
                    <a:pt x="13308" y="508"/>
                    <a:pt x="11111" y="173"/>
                    <a:pt x="8914" y="26"/>
                  </a:cubicBezTo>
                  <a:cubicBezTo>
                    <a:pt x="8451" y="9"/>
                    <a:pt x="7988" y="1"/>
                    <a:pt x="75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46171150" y="29619625"/>
              <a:ext cx="383975" cy="72550"/>
            </a:xfrm>
            <a:custGeom>
              <a:rect b="b" l="l" r="r" t="t"/>
              <a:pathLst>
                <a:path extrusionOk="0" h="2902" w="15359">
                  <a:moveTo>
                    <a:pt x="9039" y="1"/>
                  </a:moveTo>
                  <a:cubicBezTo>
                    <a:pt x="8562" y="1"/>
                    <a:pt x="8078" y="14"/>
                    <a:pt x="7596" y="40"/>
                  </a:cubicBezTo>
                  <a:cubicBezTo>
                    <a:pt x="5671" y="145"/>
                    <a:pt x="3767" y="522"/>
                    <a:pt x="2365" y="961"/>
                  </a:cubicBezTo>
                  <a:cubicBezTo>
                    <a:pt x="942" y="1380"/>
                    <a:pt x="1" y="1903"/>
                    <a:pt x="1" y="1903"/>
                  </a:cubicBezTo>
                  <a:cubicBezTo>
                    <a:pt x="1" y="1903"/>
                    <a:pt x="963" y="2300"/>
                    <a:pt x="2470" y="2572"/>
                  </a:cubicBezTo>
                  <a:cubicBezTo>
                    <a:pt x="3586" y="2780"/>
                    <a:pt x="4971" y="2902"/>
                    <a:pt x="6409" y="2902"/>
                  </a:cubicBezTo>
                  <a:cubicBezTo>
                    <a:pt x="6858" y="2902"/>
                    <a:pt x="7311" y="2890"/>
                    <a:pt x="7763" y="2865"/>
                  </a:cubicBezTo>
                  <a:cubicBezTo>
                    <a:pt x="9688" y="2740"/>
                    <a:pt x="11592" y="2405"/>
                    <a:pt x="12994" y="1965"/>
                  </a:cubicBezTo>
                  <a:cubicBezTo>
                    <a:pt x="14417" y="1505"/>
                    <a:pt x="15359" y="982"/>
                    <a:pt x="15359" y="982"/>
                  </a:cubicBezTo>
                  <a:cubicBezTo>
                    <a:pt x="15359" y="982"/>
                    <a:pt x="14354" y="605"/>
                    <a:pt x="12890" y="333"/>
                  </a:cubicBezTo>
                  <a:cubicBezTo>
                    <a:pt x="11796" y="115"/>
                    <a:pt x="10445" y="1"/>
                    <a:pt x="90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46159650" y="29863000"/>
              <a:ext cx="359900" cy="72425"/>
            </a:xfrm>
            <a:custGeom>
              <a:rect b="b" l="l" r="r" t="t"/>
              <a:pathLst>
                <a:path extrusionOk="0" h="2897" w="14396">
                  <a:moveTo>
                    <a:pt x="6084" y="1"/>
                  </a:moveTo>
                  <a:cubicBezTo>
                    <a:pt x="4701" y="1"/>
                    <a:pt x="3375" y="133"/>
                    <a:pt x="2302" y="328"/>
                  </a:cubicBezTo>
                  <a:cubicBezTo>
                    <a:pt x="942" y="558"/>
                    <a:pt x="0" y="976"/>
                    <a:pt x="0" y="976"/>
                  </a:cubicBezTo>
                  <a:cubicBezTo>
                    <a:pt x="0" y="976"/>
                    <a:pt x="858" y="1541"/>
                    <a:pt x="2176" y="1960"/>
                  </a:cubicBezTo>
                  <a:cubicBezTo>
                    <a:pt x="3516" y="2399"/>
                    <a:pt x="5294" y="2734"/>
                    <a:pt x="7114" y="2860"/>
                  </a:cubicBezTo>
                  <a:cubicBezTo>
                    <a:pt x="7542" y="2884"/>
                    <a:pt x="7969" y="2896"/>
                    <a:pt x="8391" y="2896"/>
                  </a:cubicBezTo>
                  <a:cubicBezTo>
                    <a:pt x="9745" y="2896"/>
                    <a:pt x="11041" y="2774"/>
                    <a:pt x="12094" y="2567"/>
                  </a:cubicBezTo>
                  <a:cubicBezTo>
                    <a:pt x="13454" y="2336"/>
                    <a:pt x="14396" y="1918"/>
                    <a:pt x="14396" y="1918"/>
                  </a:cubicBezTo>
                  <a:cubicBezTo>
                    <a:pt x="14396" y="1918"/>
                    <a:pt x="13538" y="1374"/>
                    <a:pt x="12199" y="956"/>
                  </a:cubicBezTo>
                  <a:cubicBezTo>
                    <a:pt x="10881" y="516"/>
                    <a:pt x="9102" y="160"/>
                    <a:pt x="7282" y="35"/>
                  </a:cubicBezTo>
                  <a:cubicBezTo>
                    <a:pt x="6881" y="12"/>
                    <a:pt x="6480" y="1"/>
                    <a:pt x="6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45880325" y="30107750"/>
              <a:ext cx="442025" cy="73000"/>
            </a:xfrm>
            <a:custGeom>
              <a:rect b="b" l="l" r="r" t="t"/>
              <a:pathLst>
                <a:path extrusionOk="0" h="2920" w="17681">
                  <a:moveTo>
                    <a:pt x="7319" y="0"/>
                  </a:moveTo>
                  <a:cubicBezTo>
                    <a:pt x="5653" y="0"/>
                    <a:pt x="4059" y="118"/>
                    <a:pt x="2804" y="309"/>
                  </a:cubicBezTo>
                  <a:cubicBezTo>
                    <a:pt x="1130" y="560"/>
                    <a:pt x="0" y="979"/>
                    <a:pt x="0" y="979"/>
                  </a:cubicBezTo>
                  <a:cubicBezTo>
                    <a:pt x="0" y="979"/>
                    <a:pt x="1067" y="1502"/>
                    <a:pt x="2741" y="1962"/>
                  </a:cubicBezTo>
                  <a:cubicBezTo>
                    <a:pt x="4394" y="2402"/>
                    <a:pt x="6591" y="2757"/>
                    <a:pt x="8788" y="2883"/>
                  </a:cubicBezTo>
                  <a:cubicBezTo>
                    <a:pt x="9310" y="2908"/>
                    <a:pt x="9833" y="2919"/>
                    <a:pt x="10350" y="2919"/>
                  </a:cubicBezTo>
                  <a:cubicBezTo>
                    <a:pt x="12008" y="2919"/>
                    <a:pt x="13601" y="2797"/>
                    <a:pt x="14877" y="2590"/>
                  </a:cubicBezTo>
                  <a:cubicBezTo>
                    <a:pt x="16551" y="2339"/>
                    <a:pt x="17681" y="1920"/>
                    <a:pt x="17681" y="1920"/>
                  </a:cubicBezTo>
                  <a:cubicBezTo>
                    <a:pt x="17681" y="1920"/>
                    <a:pt x="16614" y="1355"/>
                    <a:pt x="14961" y="937"/>
                  </a:cubicBezTo>
                  <a:cubicBezTo>
                    <a:pt x="13308" y="497"/>
                    <a:pt x="11111" y="163"/>
                    <a:pt x="8914" y="37"/>
                  </a:cubicBezTo>
                  <a:cubicBezTo>
                    <a:pt x="8380" y="12"/>
                    <a:pt x="7846" y="0"/>
                    <a:pt x="7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46066525" y="30305625"/>
              <a:ext cx="383975" cy="72325"/>
            </a:xfrm>
            <a:custGeom>
              <a:rect b="b" l="l" r="r" t="t"/>
              <a:pathLst>
                <a:path extrusionOk="0" h="2893" w="15359">
                  <a:moveTo>
                    <a:pt x="8979" y="1"/>
                  </a:moveTo>
                  <a:cubicBezTo>
                    <a:pt x="8521" y="1"/>
                    <a:pt x="8058" y="11"/>
                    <a:pt x="7596" y="31"/>
                  </a:cubicBezTo>
                  <a:cubicBezTo>
                    <a:pt x="5671" y="136"/>
                    <a:pt x="3767" y="513"/>
                    <a:pt x="2365" y="952"/>
                  </a:cubicBezTo>
                  <a:cubicBezTo>
                    <a:pt x="943" y="1370"/>
                    <a:pt x="1" y="1893"/>
                    <a:pt x="1" y="1893"/>
                  </a:cubicBezTo>
                  <a:cubicBezTo>
                    <a:pt x="1" y="1893"/>
                    <a:pt x="963" y="2312"/>
                    <a:pt x="2470" y="2584"/>
                  </a:cubicBezTo>
                  <a:cubicBezTo>
                    <a:pt x="3582" y="2775"/>
                    <a:pt x="4961" y="2893"/>
                    <a:pt x="6393" y="2893"/>
                  </a:cubicBezTo>
                  <a:cubicBezTo>
                    <a:pt x="6847" y="2893"/>
                    <a:pt x="7306" y="2881"/>
                    <a:pt x="7764" y="2856"/>
                  </a:cubicBezTo>
                  <a:cubicBezTo>
                    <a:pt x="9689" y="2730"/>
                    <a:pt x="11593" y="2396"/>
                    <a:pt x="12995" y="1956"/>
                  </a:cubicBezTo>
                  <a:cubicBezTo>
                    <a:pt x="14417" y="1517"/>
                    <a:pt x="15359" y="994"/>
                    <a:pt x="15359" y="994"/>
                  </a:cubicBezTo>
                  <a:cubicBezTo>
                    <a:pt x="15359" y="994"/>
                    <a:pt x="14355" y="596"/>
                    <a:pt x="12890" y="324"/>
                  </a:cubicBezTo>
                  <a:cubicBezTo>
                    <a:pt x="11781" y="102"/>
                    <a:pt x="10407" y="1"/>
                    <a:pt x="89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45508400" y="30177825"/>
              <a:ext cx="359900" cy="72425"/>
            </a:xfrm>
            <a:custGeom>
              <a:rect b="b" l="l" r="r" t="t"/>
              <a:pathLst>
                <a:path extrusionOk="0" h="2897" w="14396">
                  <a:moveTo>
                    <a:pt x="5990" y="1"/>
                  </a:moveTo>
                  <a:cubicBezTo>
                    <a:pt x="4641" y="1"/>
                    <a:pt x="3351" y="119"/>
                    <a:pt x="2302" y="310"/>
                  </a:cubicBezTo>
                  <a:cubicBezTo>
                    <a:pt x="942" y="561"/>
                    <a:pt x="0" y="979"/>
                    <a:pt x="0" y="979"/>
                  </a:cubicBezTo>
                  <a:cubicBezTo>
                    <a:pt x="0" y="979"/>
                    <a:pt x="858" y="1503"/>
                    <a:pt x="2197" y="1942"/>
                  </a:cubicBezTo>
                  <a:cubicBezTo>
                    <a:pt x="3516" y="2381"/>
                    <a:pt x="5294" y="2716"/>
                    <a:pt x="7114" y="2863"/>
                  </a:cubicBezTo>
                  <a:cubicBezTo>
                    <a:pt x="7515" y="2886"/>
                    <a:pt x="7916" y="2897"/>
                    <a:pt x="8313" y="2897"/>
                  </a:cubicBezTo>
                  <a:cubicBezTo>
                    <a:pt x="9695" y="2897"/>
                    <a:pt x="11021" y="2765"/>
                    <a:pt x="12094" y="2570"/>
                  </a:cubicBezTo>
                  <a:cubicBezTo>
                    <a:pt x="13454" y="2340"/>
                    <a:pt x="14396" y="1921"/>
                    <a:pt x="14396" y="1921"/>
                  </a:cubicBezTo>
                  <a:cubicBezTo>
                    <a:pt x="14396" y="1921"/>
                    <a:pt x="13538" y="1356"/>
                    <a:pt x="12199" y="938"/>
                  </a:cubicBezTo>
                  <a:cubicBezTo>
                    <a:pt x="10881" y="498"/>
                    <a:pt x="9102" y="163"/>
                    <a:pt x="7282" y="38"/>
                  </a:cubicBezTo>
                  <a:cubicBezTo>
                    <a:pt x="6849" y="13"/>
                    <a:pt x="6417" y="1"/>
                    <a:pt x="5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45229075" y="30421600"/>
              <a:ext cx="442025" cy="73000"/>
            </a:xfrm>
            <a:custGeom>
              <a:rect b="b" l="l" r="r" t="t"/>
              <a:pathLst>
                <a:path extrusionOk="0" h="2920" w="17681">
                  <a:moveTo>
                    <a:pt x="7322" y="0"/>
                  </a:moveTo>
                  <a:cubicBezTo>
                    <a:pt x="5661" y="0"/>
                    <a:pt x="4075" y="119"/>
                    <a:pt x="2804" y="309"/>
                  </a:cubicBezTo>
                  <a:cubicBezTo>
                    <a:pt x="1130" y="560"/>
                    <a:pt x="0" y="979"/>
                    <a:pt x="0" y="979"/>
                  </a:cubicBezTo>
                  <a:cubicBezTo>
                    <a:pt x="0" y="979"/>
                    <a:pt x="1088" y="1502"/>
                    <a:pt x="2741" y="1962"/>
                  </a:cubicBezTo>
                  <a:cubicBezTo>
                    <a:pt x="4394" y="2402"/>
                    <a:pt x="6591" y="2757"/>
                    <a:pt x="8788" y="2883"/>
                  </a:cubicBezTo>
                  <a:cubicBezTo>
                    <a:pt x="9310" y="2908"/>
                    <a:pt x="9833" y="2920"/>
                    <a:pt x="10350" y="2920"/>
                  </a:cubicBezTo>
                  <a:cubicBezTo>
                    <a:pt x="12008" y="2920"/>
                    <a:pt x="13601" y="2797"/>
                    <a:pt x="14877" y="2590"/>
                  </a:cubicBezTo>
                  <a:cubicBezTo>
                    <a:pt x="16551" y="2339"/>
                    <a:pt x="17681" y="1920"/>
                    <a:pt x="17681" y="1920"/>
                  </a:cubicBezTo>
                  <a:cubicBezTo>
                    <a:pt x="17681" y="1920"/>
                    <a:pt x="16614" y="1356"/>
                    <a:pt x="14961" y="937"/>
                  </a:cubicBezTo>
                  <a:cubicBezTo>
                    <a:pt x="13308" y="498"/>
                    <a:pt x="11111" y="163"/>
                    <a:pt x="8914" y="37"/>
                  </a:cubicBezTo>
                  <a:cubicBezTo>
                    <a:pt x="8381" y="12"/>
                    <a:pt x="7847" y="0"/>
                    <a:pt x="7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45496375" y="29793825"/>
              <a:ext cx="383975" cy="72475"/>
            </a:xfrm>
            <a:custGeom>
              <a:rect b="b" l="l" r="r" t="t"/>
              <a:pathLst>
                <a:path extrusionOk="0" h="2899" w="15359">
                  <a:moveTo>
                    <a:pt x="9057" y="0"/>
                  </a:moveTo>
                  <a:cubicBezTo>
                    <a:pt x="8574" y="0"/>
                    <a:pt x="8084" y="13"/>
                    <a:pt x="7595" y="40"/>
                  </a:cubicBezTo>
                  <a:cubicBezTo>
                    <a:pt x="5671" y="145"/>
                    <a:pt x="3766" y="500"/>
                    <a:pt x="2365" y="940"/>
                  </a:cubicBezTo>
                  <a:cubicBezTo>
                    <a:pt x="942" y="1358"/>
                    <a:pt x="0" y="1881"/>
                    <a:pt x="0" y="1881"/>
                  </a:cubicBezTo>
                  <a:cubicBezTo>
                    <a:pt x="0" y="1881"/>
                    <a:pt x="1005" y="2321"/>
                    <a:pt x="2469" y="2572"/>
                  </a:cubicBezTo>
                  <a:cubicBezTo>
                    <a:pt x="3608" y="2767"/>
                    <a:pt x="5024" y="2899"/>
                    <a:pt x="6492" y="2899"/>
                  </a:cubicBezTo>
                  <a:cubicBezTo>
                    <a:pt x="6913" y="2899"/>
                    <a:pt x="7339" y="2888"/>
                    <a:pt x="7763" y="2865"/>
                  </a:cubicBezTo>
                  <a:cubicBezTo>
                    <a:pt x="9688" y="2718"/>
                    <a:pt x="11592" y="2383"/>
                    <a:pt x="12994" y="1944"/>
                  </a:cubicBezTo>
                  <a:cubicBezTo>
                    <a:pt x="14417" y="1505"/>
                    <a:pt x="15358" y="982"/>
                    <a:pt x="15358" y="982"/>
                  </a:cubicBezTo>
                  <a:cubicBezTo>
                    <a:pt x="15358" y="982"/>
                    <a:pt x="14354" y="584"/>
                    <a:pt x="12889" y="312"/>
                  </a:cubicBezTo>
                  <a:cubicBezTo>
                    <a:pt x="11800" y="110"/>
                    <a:pt x="10457" y="0"/>
                    <a:pt x="90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44484700" y="30119325"/>
              <a:ext cx="360450" cy="72400"/>
            </a:xfrm>
            <a:custGeom>
              <a:rect b="b" l="l" r="r" t="t"/>
              <a:pathLst>
                <a:path extrusionOk="0" h="2896" w="14418">
                  <a:moveTo>
                    <a:pt x="6105" y="0"/>
                  </a:moveTo>
                  <a:cubicBezTo>
                    <a:pt x="4722" y="0"/>
                    <a:pt x="3392" y="132"/>
                    <a:pt x="2303" y="327"/>
                  </a:cubicBezTo>
                  <a:cubicBezTo>
                    <a:pt x="943" y="558"/>
                    <a:pt x="1" y="976"/>
                    <a:pt x="1" y="976"/>
                  </a:cubicBezTo>
                  <a:cubicBezTo>
                    <a:pt x="1" y="976"/>
                    <a:pt x="880" y="1499"/>
                    <a:pt x="2198" y="1939"/>
                  </a:cubicBezTo>
                  <a:cubicBezTo>
                    <a:pt x="3537" y="2399"/>
                    <a:pt x="5316" y="2734"/>
                    <a:pt x="7115" y="2859"/>
                  </a:cubicBezTo>
                  <a:cubicBezTo>
                    <a:pt x="7547" y="2884"/>
                    <a:pt x="7979" y="2896"/>
                    <a:pt x="8403" y="2896"/>
                  </a:cubicBezTo>
                  <a:cubicBezTo>
                    <a:pt x="9767" y="2896"/>
                    <a:pt x="11063" y="2774"/>
                    <a:pt x="12116" y="2566"/>
                  </a:cubicBezTo>
                  <a:cubicBezTo>
                    <a:pt x="13476" y="2336"/>
                    <a:pt x="14417" y="1918"/>
                    <a:pt x="14417" y="1918"/>
                  </a:cubicBezTo>
                  <a:cubicBezTo>
                    <a:pt x="14417" y="1918"/>
                    <a:pt x="13559" y="1374"/>
                    <a:pt x="12220" y="955"/>
                  </a:cubicBezTo>
                  <a:cubicBezTo>
                    <a:pt x="10881" y="516"/>
                    <a:pt x="9103" y="160"/>
                    <a:pt x="7303" y="34"/>
                  </a:cubicBezTo>
                  <a:cubicBezTo>
                    <a:pt x="6902" y="11"/>
                    <a:pt x="6501" y="0"/>
                    <a:pt x="6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44205900" y="30363300"/>
              <a:ext cx="442025" cy="73225"/>
            </a:xfrm>
            <a:custGeom>
              <a:rect b="b" l="l" r="r" t="t"/>
              <a:pathLst>
                <a:path extrusionOk="0" h="2929" w="17681">
                  <a:moveTo>
                    <a:pt x="7528" y="0"/>
                  </a:moveTo>
                  <a:cubicBezTo>
                    <a:pt x="5786" y="0"/>
                    <a:pt x="4108" y="120"/>
                    <a:pt x="2784" y="319"/>
                  </a:cubicBezTo>
                  <a:cubicBezTo>
                    <a:pt x="1110" y="549"/>
                    <a:pt x="1" y="988"/>
                    <a:pt x="1" y="988"/>
                  </a:cubicBezTo>
                  <a:cubicBezTo>
                    <a:pt x="1" y="988"/>
                    <a:pt x="1089" y="1511"/>
                    <a:pt x="2742" y="1972"/>
                  </a:cubicBezTo>
                  <a:cubicBezTo>
                    <a:pt x="4395" y="2411"/>
                    <a:pt x="6592" y="2767"/>
                    <a:pt x="8789" y="2892"/>
                  </a:cubicBezTo>
                  <a:cubicBezTo>
                    <a:pt x="9310" y="2917"/>
                    <a:pt x="9833" y="2929"/>
                    <a:pt x="10350" y="2929"/>
                  </a:cubicBezTo>
                  <a:cubicBezTo>
                    <a:pt x="12009" y="2929"/>
                    <a:pt x="13601" y="2807"/>
                    <a:pt x="14877" y="2599"/>
                  </a:cubicBezTo>
                  <a:cubicBezTo>
                    <a:pt x="16551" y="2348"/>
                    <a:pt x="17681" y="1909"/>
                    <a:pt x="17681" y="1909"/>
                  </a:cubicBezTo>
                  <a:cubicBezTo>
                    <a:pt x="17681" y="1909"/>
                    <a:pt x="16593" y="1365"/>
                    <a:pt x="14961" y="947"/>
                  </a:cubicBezTo>
                  <a:cubicBezTo>
                    <a:pt x="13308" y="507"/>
                    <a:pt x="11111" y="172"/>
                    <a:pt x="8914" y="26"/>
                  </a:cubicBezTo>
                  <a:cubicBezTo>
                    <a:pt x="8451" y="8"/>
                    <a:pt x="7987" y="0"/>
                    <a:pt x="7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43833475" y="29240400"/>
              <a:ext cx="383950" cy="72550"/>
            </a:xfrm>
            <a:custGeom>
              <a:rect b="b" l="l" r="r" t="t"/>
              <a:pathLst>
                <a:path extrusionOk="0" h="2902" w="15358">
                  <a:moveTo>
                    <a:pt x="9041" y="0"/>
                  </a:moveTo>
                  <a:cubicBezTo>
                    <a:pt x="8562" y="0"/>
                    <a:pt x="8077" y="13"/>
                    <a:pt x="7595" y="40"/>
                  </a:cubicBezTo>
                  <a:cubicBezTo>
                    <a:pt x="5691" y="144"/>
                    <a:pt x="3766" y="521"/>
                    <a:pt x="2364" y="960"/>
                  </a:cubicBezTo>
                  <a:cubicBezTo>
                    <a:pt x="942" y="1379"/>
                    <a:pt x="0" y="1902"/>
                    <a:pt x="0" y="1902"/>
                  </a:cubicBezTo>
                  <a:cubicBezTo>
                    <a:pt x="0" y="1902"/>
                    <a:pt x="1004" y="2300"/>
                    <a:pt x="2469" y="2572"/>
                  </a:cubicBezTo>
                  <a:cubicBezTo>
                    <a:pt x="3586" y="2779"/>
                    <a:pt x="4970" y="2901"/>
                    <a:pt x="6418" y="2901"/>
                  </a:cubicBezTo>
                  <a:cubicBezTo>
                    <a:pt x="6869" y="2901"/>
                    <a:pt x="7326" y="2889"/>
                    <a:pt x="7784" y="2864"/>
                  </a:cubicBezTo>
                  <a:cubicBezTo>
                    <a:pt x="9688" y="2739"/>
                    <a:pt x="11592" y="2404"/>
                    <a:pt x="13015" y="1965"/>
                  </a:cubicBezTo>
                  <a:cubicBezTo>
                    <a:pt x="14416" y="1504"/>
                    <a:pt x="15358" y="981"/>
                    <a:pt x="15358" y="981"/>
                  </a:cubicBezTo>
                  <a:cubicBezTo>
                    <a:pt x="15358" y="981"/>
                    <a:pt x="14375" y="605"/>
                    <a:pt x="12910" y="333"/>
                  </a:cubicBezTo>
                  <a:cubicBezTo>
                    <a:pt x="11816" y="114"/>
                    <a:pt x="10454" y="0"/>
                    <a:pt x="9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45101425" y="29561125"/>
              <a:ext cx="360450" cy="72400"/>
            </a:xfrm>
            <a:custGeom>
              <a:rect b="b" l="l" r="r" t="t"/>
              <a:pathLst>
                <a:path extrusionOk="0" h="2896" w="14418">
                  <a:moveTo>
                    <a:pt x="6024" y="0"/>
                  </a:moveTo>
                  <a:cubicBezTo>
                    <a:pt x="4664" y="0"/>
                    <a:pt x="3355" y="123"/>
                    <a:pt x="2302" y="330"/>
                  </a:cubicBezTo>
                  <a:cubicBezTo>
                    <a:pt x="942" y="560"/>
                    <a:pt x="1" y="979"/>
                    <a:pt x="1" y="979"/>
                  </a:cubicBezTo>
                  <a:cubicBezTo>
                    <a:pt x="1" y="979"/>
                    <a:pt x="859" y="1502"/>
                    <a:pt x="2198" y="1941"/>
                  </a:cubicBezTo>
                  <a:cubicBezTo>
                    <a:pt x="3537" y="2380"/>
                    <a:pt x="5315" y="2736"/>
                    <a:pt x="7115" y="2862"/>
                  </a:cubicBezTo>
                  <a:cubicBezTo>
                    <a:pt x="7516" y="2885"/>
                    <a:pt x="7918" y="2896"/>
                    <a:pt x="8316" y="2896"/>
                  </a:cubicBezTo>
                  <a:cubicBezTo>
                    <a:pt x="9704" y="2896"/>
                    <a:pt x="11042" y="2764"/>
                    <a:pt x="12116" y="2569"/>
                  </a:cubicBezTo>
                  <a:cubicBezTo>
                    <a:pt x="13476" y="2339"/>
                    <a:pt x="14417" y="1920"/>
                    <a:pt x="14417" y="1920"/>
                  </a:cubicBezTo>
                  <a:cubicBezTo>
                    <a:pt x="14417" y="1920"/>
                    <a:pt x="13559" y="1376"/>
                    <a:pt x="12220" y="958"/>
                  </a:cubicBezTo>
                  <a:cubicBezTo>
                    <a:pt x="10881" y="497"/>
                    <a:pt x="9103" y="163"/>
                    <a:pt x="7303" y="37"/>
                  </a:cubicBezTo>
                  <a:cubicBezTo>
                    <a:pt x="6876" y="12"/>
                    <a:pt x="6447" y="0"/>
                    <a:pt x="60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44822100" y="29804875"/>
              <a:ext cx="442050" cy="73000"/>
            </a:xfrm>
            <a:custGeom>
              <a:rect b="b" l="l" r="r" t="t"/>
              <a:pathLst>
                <a:path extrusionOk="0" h="2920" w="17682">
                  <a:moveTo>
                    <a:pt x="7341" y="1"/>
                  </a:moveTo>
                  <a:cubicBezTo>
                    <a:pt x="5673" y="1"/>
                    <a:pt x="4081" y="123"/>
                    <a:pt x="2804" y="330"/>
                  </a:cubicBezTo>
                  <a:cubicBezTo>
                    <a:pt x="1131" y="560"/>
                    <a:pt x="1" y="979"/>
                    <a:pt x="1" y="979"/>
                  </a:cubicBezTo>
                  <a:cubicBezTo>
                    <a:pt x="1" y="979"/>
                    <a:pt x="1089" y="1523"/>
                    <a:pt x="2742" y="1983"/>
                  </a:cubicBezTo>
                  <a:cubicBezTo>
                    <a:pt x="4395" y="2423"/>
                    <a:pt x="6592" y="2757"/>
                    <a:pt x="8789" y="2883"/>
                  </a:cubicBezTo>
                  <a:cubicBezTo>
                    <a:pt x="9317" y="2908"/>
                    <a:pt x="9847" y="2920"/>
                    <a:pt x="10372" y="2920"/>
                  </a:cubicBezTo>
                  <a:cubicBezTo>
                    <a:pt x="12028" y="2920"/>
                    <a:pt x="13622" y="2802"/>
                    <a:pt x="14877" y="2611"/>
                  </a:cubicBezTo>
                  <a:cubicBezTo>
                    <a:pt x="16551" y="2339"/>
                    <a:pt x="17681" y="1921"/>
                    <a:pt x="17681" y="1921"/>
                  </a:cubicBezTo>
                  <a:cubicBezTo>
                    <a:pt x="17681" y="1921"/>
                    <a:pt x="16614" y="1376"/>
                    <a:pt x="14961" y="958"/>
                  </a:cubicBezTo>
                  <a:cubicBezTo>
                    <a:pt x="13308" y="519"/>
                    <a:pt x="11111" y="163"/>
                    <a:pt x="8914" y="37"/>
                  </a:cubicBezTo>
                  <a:cubicBezTo>
                    <a:pt x="8387" y="13"/>
                    <a:pt x="7860" y="1"/>
                    <a:pt x="7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45007800" y="30003050"/>
              <a:ext cx="383975" cy="72500"/>
            </a:xfrm>
            <a:custGeom>
              <a:rect b="b" l="l" r="r" t="t"/>
              <a:pathLst>
                <a:path extrusionOk="0" h="2900" w="15359">
                  <a:moveTo>
                    <a:pt x="9061" y="1"/>
                  </a:moveTo>
                  <a:cubicBezTo>
                    <a:pt x="8576" y="1"/>
                    <a:pt x="8084" y="14"/>
                    <a:pt x="7596" y="40"/>
                  </a:cubicBezTo>
                  <a:cubicBezTo>
                    <a:pt x="5692" y="145"/>
                    <a:pt x="3767" y="501"/>
                    <a:pt x="2365" y="940"/>
                  </a:cubicBezTo>
                  <a:cubicBezTo>
                    <a:pt x="942" y="1359"/>
                    <a:pt x="1" y="1882"/>
                    <a:pt x="1" y="1882"/>
                  </a:cubicBezTo>
                  <a:cubicBezTo>
                    <a:pt x="1" y="1882"/>
                    <a:pt x="1005" y="2321"/>
                    <a:pt x="2470" y="2572"/>
                  </a:cubicBezTo>
                  <a:cubicBezTo>
                    <a:pt x="3608" y="2767"/>
                    <a:pt x="5024" y="2899"/>
                    <a:pt x="6503" y="2899"/>
                  </a:cubicBezTo>
                  <a:cubicBezTo>
                    <a:pt x="6926" y="2899"/>
                    <a:pt x="7355" y="2888"/>
                    <a:pt x="7784" y="2865"/>
                  </a:cubicBezTo>
                  <a:cubicBezTo>
                    <a:pt x="9688" y="2719"/>
                    <a:pt x="11592" y="2384"/>
                    <a:pt x="13015" y="1944"/>
                  </a:cubicBezTo>
                  <a:cubicBezTo>
                    <a:pt x="14417" y="1505"/>
                    <a:pt x="15358" y="982"/>
                    <a:pt x="15358" y="982"/>
                  </a:cubicBezTo>
                  <a:cubicBezTo>
                    <a:pt x="15358" y="982"/>
                    <a:pt x="14375" y="584"/>
                    <a:pt x="12910" y="312"/>
                  </a:cubicBezTo>
                  <a:cubicBezTo>
                    <a:pt x="11822" y="110"/>
                    <a:pt x="10467"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43927100" y="29561125"/>
              <a:ext cx="360425" cy="72400"/>
            </a:xfrm>
            <a:custGeom>
              <a:rect b="b" l="l" r="r" t="t"/>
              <a:pathLst>
                <a:path extrusionOk="0" h="2896" w="14417">
                  <a:moveTo>
                    <a:pt x="6023" y="0"/>
                  </a:moveTo>
                  <a:cubicBezTo>
                    <a:pt x="4663" y="0"/>
                    <a:pt x="3355" y="123"/>
                    <a:pt x="2302" y="330"/>
                  </a:cubicBezTo>
                  <a:cubicBezTo>
                    <a:pt x="942" y="560"/>
                    <a:pt x="0" y="979"/>
                    <a:pt x="0" y="979"/>
                  </a:cubicBezTo>
                  <a:cubicBezTo>
                    <a:pt x="0" y="979"/>
                    <a:pt x="858" y="1502"/>
                    <a:pt x="2197" y="1941"/>
                  </a:cubicBezTo>
                  <a:cubicBezTo>
                    <a:pt x="3536" y="2380"/>
                    <a:pt x="5315" y="2736"/>
                    <a:pt x="7114" y="2862"/>
                  </a:cubicBezTo>
                  <a:cubicBezTo>
                    <a:pt x="7515" y="2885"/>
                    <a:pt x="7917" y="2896"/>
                    <a:pt x="8315" y="2896"/>
                  </a:cubicBezTo>
                  <a:cubicBezTo>
                    <a:pt x="9703" y="2896"/>
                    <a:pt x="11042" y="2764"/>
                    <a:pt x="12115" y="2569"/>
                  </a:cubicBezTo>
                  <a:cubicBezTo>
                    <a:pt x="13475" y="2339"/>
                    <a:pt x="14417" y="1920"/>
                    <a:pt x="14417" y="1920"/>
                  </a:cubicBezTo>
                  <a:cubicBezTo>
                    <a:pt x="14417" y="1920"/>
                    <a:pt x="13559" y="1376"/>
                    <a:pt x="12220" y="958"/>
                  </a:cubicBezTo>
                  <a:cubicBezTo>
                    <a:pt x="10881" y="497"/>
                    <a:pt x="9102" y="163"/>
                    <a:pt x="7303" y="37"/>
                  </a:cubicBezTo>
                  <a:cubicBezTo>
                    <a:pt x="6875" y="12"/>
                    <a:pt x="6447" y="0"/>
                    <a:pt x="6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43647775" y="29804875"/>
              <a:ext cx="442025" cy="73000"/>
            </a:xfrm>
            <a:custGeom>
              <a:rect b="b" l="l" r="r" t="t"/>
              <a:pathLst>
                <a:path extrusionOk="0" h="2920" w="17681">
                  <a:moveTo>
                    <a:pt x="7350" y="1"/>
                  </a:moveTo>
                  <a:cubicBezTo>
                    <a:pt x="5673" y="1"/>
                    <a:pt x="4080" y="123"/>
                    <a:pt x="2804" y="330"/>
                  </a:cubicBezTo>
                  <a:cubicBezTo>
                    <a:pt x="1130" y="560"/>
                    <a:pt x="0" y="979"/>
                    <a:pt x="0" y="979"/>
                  </a:cubicBezTo>
                  <a:cubicBezTo>
                    <a:pt x="0" y="979"/>
                    <a:pt x="1088" y="1523"/>
                    <a:pt x="2741" y="1983"/>
                  </a:cubicBezTo>
                  <a:cubicBezTo>
                    <a:pt x="4394" y="2423"/>
                    <a:pt x="6591" y="2757"/>
                    <a:pt x="8788" y="2883"/>
                  </a:cubicBezTo>
                  <a:cubicBezTo>
                    <a:pt x="9316" y="2908"/>
                    <a:pt x="9847" y="2920"/>
                    <a:pt x="10371" y="2920"/>
                  </a:cubicBezTo>
                  <a:cubicBezTo>
                    <a:pt x="12029" y="2920"/>
                    <a:pt x="13626" y="2802"/>
                    <a:pt x="14898" y="2611"/>
                  </a:cubicBezTo>
                  <a:cubicBezTo>
                    <a:pt x="16572" y="2339"/>
                    <a:pt x="17681" y="1921"/>
                    <a:pt x="17681" y="1921"/>
                  </a:cubicBezTo>
                  <a:cubicBezTo>
                    <a:pt x="17681" y="1921"/>
                    <a:pt x="16614" y="1376"/>
                    <a:pt x="14961" y="958"/>
                  </a:cubicBezTo>
                  <a:cubicBezTo>
                    <a:pt x="13329" y="519"/>
                    <a:pt x="11111" y="163"/>
                    <a:pt x="8935" y="37"/>
                  </a:cubicBezTo>
                  <a:cubicBezTo>
                    <a:pt x="8403" y="13"/>
                    <a:pt x="7872" y="1"/>
                    <a:pt x="73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43833475" y="30003050"/>
              <a:ext cx="383950" cy="72500"/>
            </a:xfrm>
            <a:custGeom>
              <a:rect b="b" l="l" r="r" t="t"/>
              <a:pathLst>
                <a:path extrusionOk="0" h="2900" w="15358">
                  <a:moveTo>
                    <a:pt x="9060" y="1"/>
                  </a:moveTo>
                  <a:cubicBezTo>
                    <a:pt x="8575" y="1"/>
                    <a:pt x="8084" y="14"/>
                    <a:pt x="7595" y="40"/>
                  </a:cubicBezTo>
                  <a:cubicBezTo>
                    <a:pt x="5691" y="145"/>
                    <a:pt x="3766" y="501"/>
                    <a:pt x="2364" y="940"/>
                  </a:cubicBezTo>
                  <a:cubicBezTo>
                    <a:pt x="942" y="1359"/>
                    <a:pt x="0" y="1882"/>
                    <a:pt x="0" y="1882"/>
                  </a:cubicBezTo>
                  <a:cubicBezTo>
                    <a:pt x="0" y="1882"/>
                    <a:pt x="1004" y="2321"/>
                    <a:pt x="2469" y="2572"/>
                  </a:cubicBezTo>
                  <a:cubicBezTo>
                    <a:pt x="3607" y="2767"/>
                    <a:pt x="5024" y="2899"/>
                    <a:pt x="6502" y="2899"/>
                  </a:cubicBezTo>
                  <a:cubicBezTo>
                    <a:pt x="6926" y="2899"/>
                    <a:pt x="7355" y="2888"/>
                    <a:pt x="7784" y="2865"/>
                  </a:cubicBezTo>
                  <a:cubicBezTo>
                    <a:pt x="9688" y="2719"/>
                    <a:pt x="11592" y="2384"/>
                    <a:pt x="13015" y="1944"/>
                  </a:cubicBezTo>
                  <a:cubicBezTo>
                    <a:pt x="14416" y="1505"/>
                    <a:pt x="15358" y="982"/>
                    <a:pt x="15358" y="982"/>
                  </a:cubicBezTo>
                  <a:cubicBezTo>
                    <a:pt x="15358" y="982"/>
                    <a:pt x="14375" y="584"/>
                    <a:pt x="12910" y="312"/>
                  </a:cubicBezTo>
                  <a:cubicBezTo>
                    <a:pt x="11821" y="110"/>
                    <a:pt x="10466" y="1"/>
                    <a:pt x="9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46353725" y="32514050"/>
              <a:ext cx="148575" cy="280700"/>
            </a:xfrm>
            <a:custGeom>
              <a:rect b="b" l="l" r="r" t="t"/>
              <a:pathLst>
                <a:path extrusionOk="0" h="11228" w="5943">
                  <a:moveTo>
                    <a:pt x="5410" y="0"/>
                  </a:moveTo>
                  <a:cubicBezTo>
                    <a:pt x="4998" y="0"/>
                    <a:pt x="4377" y="83"/>
                    <a:pt x="3662" y="452"/>
                  </a:cubicBezTo>
                  <a:cubicBezTo>
                    <a:pt x="3013" y="745"/>
                    <a:pt x="2343" y="1289"/>
                    <a:pt x="1779" y="1959"/>
                  </a:cubicBezTo>
                  <a:cubicBezTo>
                    <a:pt x="1527" y="2335"/>
                    <a:pt x="1193" y="2691"/>
                    <a:pt x="1046" y="3110"/>
                  </a:cubicBezTo>
                  <a:cubicBezTo>
                    <a:pt x="837" y="3528"/>
                    <a:pt x="649" y="3946"/>
                    <a:pt x="523" y="4386"/>
                  </a:cubicBezTo>
                  <a:cubicBezTo>
                    <a:pt x="0" y="6164"/>
                    <a:pt x="146" y="7985"/>
                    <a:pt x="544" y="9240"/>
                  </a:cubicBezTo>
                  <a:cubicBezTo>
                    <a:pt x="942" y="10496"/>
                    <a:pt x="1507" y="11228"/>
                    <a:pt x="1507" y="11228"/>
                  </a:cubicBezTo>
                  <a:cubicBezTo>
                    <a:pt x="1507" y="11228"/>
                    <a:pt x="1904" y="10349"/>
                    <a:pt x="2197" y="9177"/>
                  </a:cubicBezTo>
                  <a:cubicBezTo>
                    <a:pt x="2511" y="8006"/>
                    <a:pt x="2846" y="6541"/>
                    <a:pt x="3243" y="5202"/>
                  </a:cubicBezTo>
                  <a:cubicBezTo>
                    <a:pt x="3599" y="3842"/>
                    <a:pt x="4122" y="2649"/>
                    <a:pt x="4708" y="1666"/>
                  </a:cubicBezTo>
                  <a:cubicBezTo>
                    <a:pt x="5273" y="745"/>
                    <a:pt x="5942" y="55"/>
                    <a:pt x="5942" y="55"/>
                  </a:cubicBezTo>
                  <a:cubicBezTo>
                    <a:pt x="5942" y="55"/>
                    <a:pt x="5745" y="0"/>
                    <a:pt x="5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46149700" y="32467650"/>
              <a:ext cx="148575" cy="280550"/>
            </a:xfrm>
            <a:custGeom>
              <a:rect b="b" l="l" r="r" t="t"/>
              <a:pathLst>
                <a:path extrusionOk="0" h="11222" w="5943">
                  <a:moveTo>
                    <a:pt x="5430" y="1"/>
                  </a:moveTo>
                  <a:cubicBezTo>
                    <a:pt x="5015" y="1"/>
                    <a:pt x="4382" y="80"/>
                    <a:pt x="3662" y="446"/>
                  </a:cubicBezTo>
                  <a:cubicBezTo>
                    <a:pt x="3014" y="739"/>
                    <a:pt x="2344" y="1283"/>
                    <a:pt x="1779" y="1973"/>
                  </a:cubicBezTo>
                  <a:cubicBezTo>
                    <a:pt x="1528" y="2329"/>
                    <a:pt x="1193" y="2685"/>
                    <a:pt x="1047" y="3124"/>
                  </a:cubicBezTo>
                  <a:cubicBezTo>
                    <a:pt x="838" y="3522"/>
                    <a:pt x="649" y="3961"/>
                    <a:pt x="524" y="4401"/>
                  </a:cubicBezTo>
                  <a:cubicBezTo>
                    <a:pt x="1" y="6179"/>
                    <a:pt x="147" y="7979"/>
                    <a:pt x="545" y="9234"/>
                  </a:cubicBezTo>
                  <a:cubicBezTo>
                    <a:pt x="942" y="10489"/>
                    <a:pt x="1507" y="11222"/>
                    <a:pt x="1507" y="11222"/>
                  </a:cubicBezTo>
                  <a:cubicBezTo>
                    <a:pt x="1507" y="11222"/>
                    <a:pt x="1905" y="10364"/>
                    <a:pt x="2198" y="9192"/>
                  </a:cubicBezTo>
                  <a:cubicBezTo>
                    <a:pt x="2512" y="7999"/>
                    <a:pt x="2846" y="6535"/>
                    <a:pt x="3244" y="5217"/>
                  </a:cubicBezTo>
                  <a:cubicBezTo>
                    <a:pt x="3600" y="3857"/>
                    <a:pt x="4123" y="2643"/>
                    <a:pt x="4709" y="1681"/>
                  </a:cubicBezTo>
                  <a:cubicBezTo>
                    <a:pt x="5274" y="739"/>
                    <a:pt x="5943" y="48"/>
                    <a:pt x="5943" y="48"/>
                  </a:cubicBezTo>
                  <a:cubicBezTo>
                    <a:pt x="5943" y="48"/>
                    <a:pt x="575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45248950" y="32264475"/>
              <a:ext cx="148575" cy="280250"/>
            </a:xfrm>
            <a:custGeom>
              <a:rect b="b" l="l" r="r" t="t"/>
              <a:pathLst>
                <a:path extrusionOk="0" h="11210" w="5943">
                  <a:moveTo>
                    <a:pt x="5399" y="1"/>
                  </a:moveTo>
                  <a:cubicBezTo>
                    <a:pt x="4991" y="1"/>
                    <a:pt x="4379" y="81"/>
                    <a:pt x="3662" y="434"/>
                  </a:cubicBezTo>
                  <a:cubicBezTo>
                    <a:pt x="3013" y="727"/>
                    <a:pt x="2365" y="1271"/>
                    <a:pt x="1779" y="1961"/>
                  </a:cubicBezTo>
                  <a:cubicBezTo>
                    <a:pt x="1549" y="2317"/>
                    <a:pt x="1214" y="2694"/>
                    <a:pt x="1047" y="3112"/>
                  </a:cubicBezTo>
                  <a:cubicBezTo>
                    <a:pt x="837" y="3530"/>
                    <a:pt x="670" y="3949"/>
                    <a:pt x="523" y="4388"/>
                  </a:cubicBezTo>
                  <a:cubicBezTo>
                    <a:pt x="0" y="6167"/>
                    <a:pt x="168" y="7966"/>
                    <a:pt x="565" y="9222"/>
                  </a:cubicBezTo>
                  <a:cubicBezTo>
                    <a:pt x="942" y="10477"/>
                    <a:pt x="1528" y="11209"/>
                    <a:pt x="1528" y="11209"/>
                  </a:cubicBezTo>
                  <a:cubicBezTo>
                    <a:pt x="1528" y="11209"/>
                    <a:pt x="1925" y="10352"/>
                    <a:pt x="2218" y="9180"/>
                  </a:cubicBezTo>
                  <a:cubicBezTo>
                    <a:pt x="2511" y="7987"/>
                    <a:pt x="2867" y="6543"/>
                    <a:pt x="3264" y="5204"/>
                  </a:cubicBezTo>
                  <a:cubicBezTo>
                    <a:pt x="3620" y="3844"/>
                    <a:pt x="4143" y="2631"/>
                    <a:pt x="4729" y="1668"/>
                  </a:cubicBezTo>
                  <a:cubicBezTo>
                    <a:pt x="5294" y="727"/>
                    <a:pt x="5943" y="57"/>
                    <a:pt x="5943" y="57"/>
                  </a:cubicBezTo>
                  <a:cubicBezTo>
                    <a:pt x="5943" y="57"/>
                    <a:pt x="5742" y="1"/>
                    <a:pt x="5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45044425" y="32217975"/>
              <a:ext cx="148575" cy="280725"/>
            </a:xfrm>
            <a:custGeom>
              <a:rect b="b" l="l" r="r" t="t"/>
              <a:pathLst>
                <a:path extrusionOk="0" h="11229" w="5943">
                  <a:moveTo>
                    <a:pt x="5417" y="0"/>
                  </a:moveTo>
                  <a:cubicBezTo>
                    <a:pt x="5008" y="0"/>
                    <a:pt x="4389" y="83"/>
                    <a:pt x="3662" y="452"/>
                  </a:cubicBezTo>
                  <a:cubicBezTo>
                    <a:pt x="3013" y="724"/>
                    <a:pt x="2365" y="1289"/>
                    <a:pt x="1779" y="1959"/>
                  </a:cubicBezTo>
                  <a:cubicBezTo>
                    <a:pt x="1549" y="2336"/>
                    <a:pt x="1214" y="2691"/>
                    <a:pt x="1046" y="3110"/>
                  </a:cubicBezTo>
                  <a:cubicBezTo>
                    <a:pt x="837" y="3528"/>
                    <a:pt x="670" y="3947"/>
                    <a:pt x="523" y="4386"/>
                  </a:cubicBezTo>
                  <a:cubicBezTo>
                    <a:pt x="0" y="6165"/>
                    <a:pt x="168" y="7964"/>
                    <a:pt x="565" y="9240"/>
                  </a:cubicBezTo>
                  <a:cubicBezTo>
                    <a:pt x="942" y="10496"/>
                    <a:pt x="1528" y="11228"/>
                    <a:pt x="1528" y="11228"/>
                  </a:cubicBezTo>
                  <a:cubicBezTo>
                    <a:pt x="1528" y="11228"/>
                    <a:pt x="1925" y="10349"/>
                    <a:pt x="2197" y="9178"/>
                  </a:cubicBezTo>
                  <a:cubicBezTo>
                    <a:pt x="2511" y="8006"/>
                    <a:pt x="2867" y="6541"/>
                    <a:pt x="3243" y="5202"/>
                  </a:cubicBezTo>
                  <a:cubicBezTo>
                    <a:pt x="3620" y="3842"/>
                    <a:pt x="4143" y="2649"/>
                    <a:pt x="4708" y="1666"/>
                  </a:cubicBezTo>
                  <a:cubicBezTo>
                    <a:pt x="5294" y="724"/>
                    <a:pt x="5943" y="55"/>
                    <a:pt x="5943" y="55"/>
                  </a:cubicBezTo>
                  <a:cubicBezTo>
                    <a:pt x="5943" y="55"/>
                    <a:pt x="5749" y="0"/>
                    <a:pt x="5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43740350" y="32493275"/>
              <a:ext cx="148050" cy="280550"/>
            </a:xfrm>
            <a:custGeom>
              <a:rect b="b" l="l" r="r" t="t"/>
              <a:pathLst>
                <a:path extrusionOk="0" h="11222" w="5922">
                  <a:moveTo>
                    <a:pt x="5424" y="1"/>
                  </a:moveTo>
                  <a:cubicBezTo>
                    <a:pt x="5018" y="1"/>
                    <a:pt x="4393" y="81"/>
                    <a:pt x="3662" y="446"/>
                  </a:cubicBezTo>
                  <a:cubicBezTo>
                    <a:pt x="2993" y="739"/>
                    <a:pt x="2344" y="1283"/>
                    <a:pt x="1779" y="1953"/>
                  </a:cubicBezTo>
                  <a:cubicBezTo>
                    <a:pt x="1528" y="2329"/>
                    <a:pt x="1193" y="2685"/>
                    <a:pt x="1047" y="3104"/>
                  </a:cubicBezTo>
                  <a:cubicBezTo>
                    <a:pt x="838" y="3522"/>
                    <a:pt x="649" y="3941"/>
                    <a:pt x="524" y="4380"/>
                  </a:cubicBezTo>
                  <a:cubicBezTo>
                    <a:pt x="1" y="6158"/>
                    <a:pt x="147" y="7979"/>
                    <a:pt x="545" y="9234"/>
                  </a:cubicBezTo>
                  <a:cubicBezTo>
                    <a:pt x="942" y="10490"/>
                    <a:pt x="1507" y="11222"/>
                    <a:pt x="1507" y="11222"/>
                  </a:cubicBezTo>
                  <a:cubicBezTo>
                    <a:pt x="1507" y="11222"/>
                    <a:pt x="1905" y="10343"/>
                    <a:pt x="2198" y="9171"/>
                  </a:cubicBezTo>
                  <a:cubicBezTo>
                    <a:pt x="2511" y="8000"/>
                    <a:pt x="2846" y="6535"/>
                    <a:pt x="3244" y="5196"/>
                  </a:cubicBezTo>
                  <a:cubicBezTo>
                    <a:pt x="3600" y="3836"/>
                    <a:pt x="4123" y="2643"/>
                    <a:pt x="4708" y="1660"/>
                  </a:cubicBezTo>
                  <a:cubicBezTo>
                    <a:pt x="5273" y="739"/>
                    <a:pt x="5922" y="49"/>
                    <a:pt x="5922" y="49"/>
                  </a:cubicBezTo>
                  <a:cubicBezTo>
                    <a:pt x="5922" y="49"/>
                    <a:pt x="5739" y="1"/>
                    <a:pt x="54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43535300" y="32446725"/>
              <a:ext cx="148575" cy="280550"/>
            </a:xfrm>
            <a:custGeom>
              <a:rect b="b" l="l" r="r" t="t"/>
              <a:pathLst>
                <a:path extrusionOk="0" h="11222" w="5943">
                  <a:moveTo>
                    <a:pt x="5443" y="1"/>
                  </a:moveTo>
                  <a:cubicBezTo>
                    <a:pt x="5035" y="1"/>
                    <a:pt x="4405" y="81"/>
                    <a:pt x="3662" y="446"/>
                  </a:cubicBezTo>
                  <a:cubicBezTo>
                    <a:pt x="3014" y="739"/>
                    <a:pt x="2365" y="1283"/>
                    <a:pt x="1779" y="1974"/>
                  </a:cubicBezTo>
                  <a:cubicBezTo>
                    <a:pt x="1549" y="2329"/>
                    <a:pt x="1214" y="2706"/>
                    <a:pt x="1047" y="3124"/>
                  </a:cubicBezTo>
                  <a:cubicBezTo>
                    <a:pt x="838" y="3522"/>
                    <a:pt x="670" y="3961"/>
                    <a:pt x="524" y="4401"/>
                  </a:cubicBezTo>
                  <a:cubicBezTo>
                    <a:pt x="1" y="6179"/>
                    <a:pt x="168" y="7979"/>
                    <a:pt x="566" y="9234"/>
                  </a:cubicBezTo>
                  <a:cubicBezTo>
                    <a:pt x="942" y="10489"/>
                    <a:pt x="1528" y="11222"/>
                    <a:pt x="1528" y="11222"/>
                  </a:cubicBezTo>
                  <a:cubicBezTo>
                    <a:pt x="1528" y="11222"/>
                    <a:pt x="1926" y="10364"/>
                    <a:pt x="2198" y="9192"/>
                  </a:cubicBezTo>
                  <a:cubicBezTo>
                    <a:pt x="2511" y="8000"/>
                    <a:pt x="2867" y="6535"/>
                    <a:pt x="3244" y="5217"/>
                  </a:cubicBezTo>
                  <a:cubicBezTo>
                    <a:pt x="3620" y="3857"/>
                    <a:pt x="4143" y="2643"/>
                    <a:pt x="4708" y="1681"/>
                  </a:cubicBezTo>
                  <a:cubicBezTo>
                    <a:pt x="5294" y="739"/>
                    <a:pt x="5943" y="49"/>
                    <a:pt x="5943" y="49"/>
                  </a:cubicBezTo>
                  <a:cubicBezTo>
                    <a:pt x="5943" y="49"/>
                    <a:pt x="5760" y="1"/>
                    <a:pt x="5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42292450" y="32249300"/>
              <a:ext cx="148575" cy="280250"/>
            </a:xfrm>
            <a:custGeom>
              <a:rect b="b" l="l" r="r" t="t"/>
              <a:pathLst>
                <a:path extrusionOk="0" h="11210" w="5943">
                  <a:moveTo>
                    <a:pt x="5399" y="1"/>
                  </a:moveTo>
                  <a:cubicBezTo>
                    <a:pt x="4990" y="1"/>
                    <a:pt x="4379" y="81"/>
                    <a:pt x="3662" y="434"/>
                  </a:cubicBezTo>
                  <a:cubicBezTo>
                    <a:pt x="3013" y="727"/>
                    <a:pt x="2344" y="1271"/>
                    <a:pt x="1779" y="1961"/>
                  </a:cubicBezTo>
                  <a:cubicBezTo>
                    <a:pt x="1548" y="2317"/>
                    <a:pt x="1214" y="2694"/>
                    <a:pt x="1046" y="3112"/>
                  </a:cubicBezTo>
                  <a:cubicBezTo>
                    <a:pt x="837" y="3531"/>
                    <a:pt x="649" y="3949"/>
                    <a:pt x="523" y="4389"/>
                  </a:cubicBezTo>
                  <a:cubicBezTo>
                    <a:pt x="0" y="6167"/>
                    <a:pt x="167" y="7966"/>
                    <a:pt x="544" y="9222"/>
                  </a:cubicBezTo>
                  <a:cubicBezTo>
                    <a:pt x="942" y="10477"/>
                    <a:pt x="1507" y="11210"/>
                    <a:pt x="1507" y="11210"/>
                  </a:cubicBezTo>
                  <a:cubicBezTo>
                    <a:pt x="1507" y="11210"/>
                    <a:pt x="1904" y="10352"/>
                    <a:pt x="2197" y="9180"/>
                  </a:cubicBezTo>
                  <a:cubicBezTo>
                    <a:pt x="2511" y="8008"/>
                    <a:pt x="2846" y="6544"/>
                    <a:pt x="3243" y="5205"/>
                  </a:cubicBezTo>
                  <a:cubicBezTo>
                    <a:pt x="3620" y="3845"/>
                    <a:pt x="4143" y="2631"/>
                    <a:pt x="4708" y="1668"/>
                  </a:cubicBezTo>
                  <a:cubicBezTo>
                    <a:pt x="5294" y="727"/>
                    <a:pt x="5942" y="57"/>
                    <a:pt x="5942" y="57"/>
                  </a:cubicBezTo>
                  <a:cubicBezTo>
                    <a:pt x="5942" y="57"/>
                    <a:pt x="5742" y="1"/>
                    <a:pt x="5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42087900" y="32202975"/>
              <a:ext cx="148600" cy="280550"/>
            </a:xfrm>
            <a:custGeom>
              <a:rect b="b" l="l" r="r" t="t"/>
              <a:pathLst>
                <a:path extrusionOk="0" h="11222" w="5944">
                  <a:moveTo>
                    <a:pt x="5437" y="0"/>
                  </a:moveTo>
                  <a:cubicBezTo>
                    <a:pt x="5025" y="0"/>
                    <a:pt x="4394" y="80"/>
                    <a:pt x="3663" y="446"/>
                  </a:cubicBezTo>
                  <a:cubicBezTo>
                    <a:pt x="2993" y="739"/>
                    <a:pt x="2344" y="1283"/>
                    <a:pt x="1779" y="1952"/>
                  </a:cubicBezTo>
                  <a:cubicBezTo>
                    <a:pt x="1528" y="2329"/>
                    <a:pt x="1194" y="2685"/>
                    <a:pt x="1047" y="3103"/>
                  </a:cubicBezTo>
                  <a:cubicBezTo>
                    <a:pt x="838" y="3521"/>
                    <a:pt x="650" y="3940"/>
                    <a:pt x="524" y="4379"/>
                  </a:cubicBezTo>
                  <a:cubicBezTo>
                    <a:pt x="1" y="6179"/>
                    <a:pt x="147" y="7978"/>
                    <a:pt x="545" y="9234"/>
                  </a:cubicBezTo>
                  <a:cubicBezTo>
                    <a:pt x="943" y="10489"/>
                    <a:pt x="1507" y="11221"/>
                    <a:pt x="1507" y="11221"/>
                  </a:cubicBezTo>
                  <a:cubicBezTo>
                    <a:pt x="1507" y="11221"/>
                    <a:pt x="1905" y="10363"/>
                    <a:pt x="2198" y="9171"/>
                  </a:cubicBezTo>
                  <a:cubicBezTo>
                    <a:pt x="2512" y="7999"/>
                    <a:pt x="2847" y="6534"/>
                    <a:pt x="3244" y="5195"/>
                  </a:cubicBezTo>
                  <a:cubicBezTo>
                    <a:pt x="3600" y="3835"/>
                    <a:pt x="4123" y="2643"/>
                    <a:pt x="4709" y="1680"/>
                  </a:cubicBezTo>
                  <a:cubicBezTo>
                    <a:pt x="5274" y="739"/>
                    <a:pt x="5943" y="48"/>
                    <a:pt x="5943" y="48"/>
                  </a:cubicBezTo>
                  <a:cubicBezTo>
                    <a:pt x="5943" y="48"/>
                    <a:pt x="5756" y="0"/>
                    <a:pt x="5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8"/>
            <p:cNvSpPr/>
            <p:nvPr/>
          </p:nvSpPr>
          <p:spPr>
            <a:xfrm>
              <a:off x="40008100" y="25737725"/>
              <a:ext cx="759025" cy="943100"/>
            </a:xfrm>
            <a:custGeom>
              <a:rect b="b" l="l" r="r" t="t"/>
              <a:pathLst>
                <a:path extrusionOk="0" h="37724" w="30361">
                  <a:moveTo>
                    <a:pt x="26595" y="0"/>
                  </a:moveTo>
                  <a:cubicBezTo>
                    <a:pt x="20987" y="670"/>
                    <a:pt x="15735" y="565"/>
                    <a:pt x="11739" y="1360"/>
                  </a:cubicBezTo>
                  <a:cubicBezTo>
                    <a:pt x="1" y="3683"/>
                    <a:pt x="356" y="9207"/>
                    <a:pt x="63" y="29838"/>
                  </a:cubicBezTo>
                  <a:cubicBezTo>
                    <a:pt x="43" y="31637"/>
                    <a:pt x="168" y="33478"/>
                    <a:pt x="356" y="35257"/>
                  </a:cubicBezTo>
                  <a:cubicBezTo>
                    <a:pt x="583" y="37357"/>
                    <a:pt x="696" y="37723"/>
                    <a:pt x="1903" y="37723"/>
                  </a:cubicBezTo>
                  <a:cubicBezTo>
                    <a:pt x="2258" y="37723"/>
                    <a:pt x="2709" y="37692"/>
                    <a:pt x="3286" y="37663"/>
                  </a:cubicBezTo>
                  <a:cubicBezTo>
                    <a:pt x="7429" y="37412"/>
                    <a:pt x="11446" y="36617"/>
                    <a:pt x="15087" y="34901"/>
                  </a:cubicBezTo>
                  <a:cubicBezTo>
                    <a:pt x="17325" y="33855"/>
                    <a:pt x="19418" y="32453"/>
                    <a:pt x="21301" y="30612"/>
                  </a:cubicBezTo>
                  <a:cubicBezTo>
                    <a:pt x="29398" y="22807"/>
                    <a:pt x="30361" y="10588"/>
                    <a:pt x="26720" y="377"/>
                  </a:cubicBezTo>
                  <a:cubicBezTo>
                    <a:pt x="26678" y="251"/>
                    <a:pt x="26615" y="126"/>
                    <a:pt x="265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8"/>
            <p:cNvSpPr/>
            <p:nvPr/>
          </p:nvSpPr>
          <p:spPr>
            <a:xfrm>
              <a:off x="42266825" y="24006825"/>
              <a:ext cx="3943575" cy="4723475"/>
            </a:xfrm>
            <a:custGeom>
              <a:rect b="b" l="l" r="r" t="t"/>
              <a:pathLst>
                <a:path extrusionOk="0" h="188939" w="157743">
                  <a:moveTo>
                    <a:pt x="68839" y="0"/>
                  </a:moveTo>
                  <a:cubicBezTo>
                    <a:pt x="68838" y="2"/>
                    <a:pt x="0" y="177014"/>
                    <a:pt x="103132" y="188899"/>
                  </a:cubicBezTo>
                  <a:cubicBezTo>
                    <a:pt x="103579" y="188925"/>
                    <a:pt x="104020" y="188938"/>
                    <a:pt x="104456" y="188938"/>
                  </a:cubicBezTo>
                  <a:cubicBezTo>
                    <a:pt x="132129" y="188938"/>
                    <a:pt x="139850" y="135976"/>
                    <a:pt x="131714" y="105058"/>
                  </a:cubicBezTo>
                  <a:cubicBezTo>
                    <a:pt x="123449" y="73651"/>
                    <a:pt x="157743" y="9416"/>
                    <a:pt x="68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8"/>
            <p:cNvSpPr/>
            <p:nvPr/>
          </p:nvSpPr>
          <p:spPr>
            <a:xfrm>
              <a:off x="41877100" y="26379325"/>
              <a:ext cx="848475" cy="234900"/>
            </a:xfrm>
            <a:custGeom>
              <a:rect b="b" l="l" r="r" t="t"/>
              <a:pathLst>
                <a:path extrusionOk="0" h="9396" w="33939">
                  <a:moveTo>
                    <a:pt x="23149" y="1"/>
                  </a:moveTo>
                  <a:cubicBezTo>
                    <a:pt x="21095" y="1"/>
                    <a:pt x="18843" y="125"/>
                    <a:pt x="16489" y="386"/>
                  </a:cubicBezTo>
                  <a:cubicBezTo>
                    <a:pt x="7261" y="1391"/>
                    <a:pt x="1" y="4174"/>
                    <a:pt x="273" y="6559"/>
                  </a:cubicBezTo>
                  <a:cubicBezTo>
                    <a:pt x="459" y="8347"/>
                    <a:pt x="4759" y="9396"/>
                    <a:pt x="10743" y="9396"/>
                  </a:cubicBezTo>
                  <a:cubicBezTo>
                    <a:pt x="12811" y="9396"/>
                    <a:pt x="15081" y="9270"/>
                    <a:pt x="17451" y="9007"/>
                  </a:cubicBezTo>
                  <a:cubicBezTo>
                    <a:pt x="26678" y="7982"/>
                    <a:pt x="33939" y="5220"/>
                    <a:pt x="33667" y="2834"/>
                  </a:cubicBezTo>
                  <a:cubicBezTo>
                    <a:pt x="33449" y="1058"/>
                    <a:pt x="29144" y="1"/>
                    <a:pt x="23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31813075" y="27559350"/>
              <a:ext cx="1787725" cy="1496575"/>
            </a:xfrm>
            <a:custGeom>
              <a:rect b="b" l="l" r="r" t="t"/>
              <a:pathLst>
                <a:path extrusionOk="0" h="59863" w="71509">
                  <a:moveTo>
                    <a:pt x="3018" y="0"/>
                  </a:moveTo>
                  <a:cubicBezTo>
                    <a:pt x="1507" y="0"/>
                    <a:pt x="0" y="1085"/>
                    <a:pt x="12" y="2984"/>
                  </a:cubicBezTo>
                  <a:cubicBezTo>
                    <a:pt x="317" y="53914"/>
                    <a:pt x="35894" y="59862"/>
                    <a:pt x="52499" y="59862"/>
                  </a:cubicBezTo>
                  <a:cubicBezTo>
                    <a:pt x="57560" y="59862"/>
                    <a:pt x="60858" y="59310"/>
                    <a:pt x="60858" y="59310"/>
                  </a:cubicBezTo>
                  <a:lnTo>
                    <a:pt x="71508" y="49685"/>
                  </a:lnTo>
                  <a:cubicBezTo>
                    <a:pt x="71508" y="49685"/>
                    <a:pt x="24012" y="48409"/>
                    <a:pt x="5766" y="1896"/>
                  </a:cubicBezTo>
                  <a:cubicBezTo>
                    <a:pt x="5259" y="595"/>
                    <a:pt x="4137" y="0"/>
                    <a:pt x="3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8"/>
            <p:cNvSpPr/>
            <p:nvPr/>
          </p:nvSpPr>
          <p:spPr>
            <a:xfrm>
              <a:off x="37055250" y="29910950"/>
              <a:ext cx="869925" cy="2659675"/>
            </a:xfrm>
            <a:custGeom>
              <a:rect b="b" l="l" r="r" t="t"/>
              <a:pathLst>
                <a:path extrusionOk="0" h="106387" w="34797">
                  <a:moveTo>
                    <a:pt x="1382" y="0"/>
                  </a:moveTo>
                  <a:lnTo>
                    <a:pt x="1" y="101856"/>
                  </a:lnTo>
                  <a:cubicBezTo>
                    <a:pt x="1" y="101856"/>
                    <a:pt x="3958" y="106386"/>
                    <a:pt x="12538" y="106386"/>
                  </a:cubicBezTo>
                  <a:cubicBezTo>
                    <a:pt x="14960" y="106386"/>
                    <a:pt x="17751" y="106025"/>
                    <a:pt x="20924" y="105099"/>
                  </a:cubicBezTo>
                  <a:cubicBezTo>
                    <a:pt x="34685" y="101099"/>
                    <a:pt x="27223" y="87329"/>
                    <a:pt x="17602" y="87329"/>
                  </a:cubicBezTo>
                  <a:cubicBezTo>
                    <a:pt x="17158" y="87329"/>
                    <a:pt x="16710" y="87358"/>
                    <a:pt x="16258" y="87419"/>
                  </a:cubicBezTo>
                  <a:cubicBezTo>
                    <a:pt x="20443" y="57184"/>
                    <a:pt x="34797" y="1360"/>
                    <a:pt x="34797" y="1360"/>
                  </a:cubicBezTo>
                  <a:lnTo>
                    <a:pt x="1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8"/>
            <p:cNvSpPr/>
            <p:nvPr/>
          </p:nvSpPr>
          <p:spPr>
            <a:xfrm>
              <a:off x="34367625" y="29910950"/>
              <a:ext cx="1087325" cy="2659675"/>
            </a:xfrm>
            <a:custGeom>
              <a:rect b="b" l="l" r="r" t="t"/>
              <a:pathLst>
                <a:path extrusionOk="0" h="106387" w="43493">
                  <a:moveTo>
                    <a:pt x="0" y="0"/>
                  </a:moveTo>
                  <a:lnTo>
                    <a:pt x="8788" y="101856"/>
                  </a:lnTo>
                  <a:cubicBezTo>
                    <a:pt x="8788" y="101856"/>
                    <a:pt x="12746" y="106386"/>
                    <a:pt x="21325" y="106386"/>
                  </a:cubicBezTo>
                  <a:cubicBezTo>
                    <a:pt x="23748" y="106386"/>
                    <a:pt x="26538" y="106025"/>
                    <a:pt x="29712" y="105099"/>
                  </a:cubicBezTo>
                  <a:cubicBezTo>
                    <a:pt x="43493" y="101099"/>
                    <a:pt x="36013" y="87329"/>
                    <a:pt x="26407" y="87329"/>
                  </a:cubicBezTo>
                  <a:cubicBezTo>
                    <a:pt x="25964" y="87329"/>
                    <a:pt x="25517" y="87358"/>
                    <a:pt x="25067" y="87419"/>
                  </a:cubicBezTo>
                  <a:cubicBezTo>
                    <a:pt x="29252" y="57184"/>
                    <a:pt x="33959" y="1360"/>
                    <a:pt x="33959" y="1360"/>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32963200" y="27980200"/>
              <a:ext cx="5868400" cy="3279275"/>
            </a:xfrm>
            <a:custGeom>
              <a:rect b="b" l="l" r="r" t="t"/>
              <a:pathLst>
                <a:path extrusionOk="0" h="131171" w="234736">
                  <a:moveTo>
                    <a:pt x="121271" y="1"/>
                  </a:moveTo>
                  <a:cubicBezTo>
                    <a:pt x="116909" y="15581"/>
                    <a:pt x="110130" y="21891"/>
                    <a:pt x="79205" y="21891"/>
                  </a:cubicBezTo>
                  <a:cubicBezTo>
                    <a:pt x="74081" y="21891"/>
                    <a:pt x="68293" y="21718"/>
                    <a:pt x="61743" y="21385"/>
                  </a:cubicBezTo>
                  <a:cubicBezTo>
                    <a:pt x="59083" y="21251"/>
                    <a:pt x="56524" y="21185"/>
                    <a:pt x="54064" y="21185"/>
                  </a:cubicBezTo>
                  <a:cubicBezTo>
                    <a:pt x="13924" y="21185"/>
                    <a:pt x="0" y="38701"/>
                    <a:pt x="1755" y="62793"/>
                  </a:cubicBezTo>
                  <a:cubicBezTo>
                    <a:pt x="2697" y="131171"/>
                    <a:pt x="59400" y="94366"/>
                    <a:pt x="146735" y="115918"/>
                  </a:cubicBezTo>
                  <a:cubicBezTo>
                    <a:pt x="154574" y="117851"/>
                    <a:pt x="161503" y="118737"/>
                    <a:pt x="167621" y="118737"/>
                  </a:cubicBezTo>
                  <a:cubicBezTo>
                    <a:pt x="234735" y="118737"/>
                    <a:pt x="204086" y="12116"/>
                    <a:pt x="204086" y="12116"/>
                  </a:cubicBezTo>
                  <a:lnTo>
                    <a:pt x="1212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8"/>
            <p:cNvSpPr/>
            <p:nvPr/>
          </p:nvSpPr>
          <p:spPr>
            <a:xfrm>
              <a:off x="35660175" y="28086875"/>
              <a:ext cx="2557925" cy="900825"/>
            </a:xfrm>
            <a:custGeom>
              <a:rect b="b" l="l" r="r" t="t"/>
              <a:pathLst>
                <a:path extrusionOk="0" h="36033" w="102317">
                  <a:moveTo>
                    <a:pt x="88272" y="0"/>
                  </a:moveTo>
                  <a:cubicBezTo>
                    <a:pt x="79779" y="0"/>
                    <a:pt x="67925" y="1697"/>
                    <a:pt x="54088" y="1697"/>
                  </a:cubicBezTo>
                  <a:cubicBezTo>
                    <a:pt x="40262" y="1697"/>
                    <a:pt x="27013" y="8"/>
                    <a:pt x="17088" y="8"/>
                  </a:cubicBezTo>
                  <a:cubicBezTo>
                    <a:pt x="6736" y="8"/>
                    <a:pt x="1" y="1846"/>
                    <a:pt x="1" y="9355"/>
                  </a:cubicBezTo>
                  <a:cubicBezTo>
                    <a:pt x="1" y="24085"/>
                    <a:pt x="22912" y="36033"/>
                    <a:pt x="51159" y="36033"/>
                  </a:cubicBezTo>
                  <a:cubicBezTo>
                    <a:pt x="79406" y="36033"/>
                    <a:pt x="102317" y="24106"/>
                    <a:pt x="102317" y="9355"/>
                  </a:cubicBezTo>
                  <a:cubicBezTo>
                    <a:pt x="102317" y="1841"/>
                    <a:pt x="97117" y="0"/>
                    <a:pt x="8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35636125" y="30154700"/>
              <a:ext cx="1087325" cy="2659675"/>
            </a:xfrm>
            <a:custGeom>
              <a:rect b="b" l="l" r="r" t="t"/>
              <a:pathLst>
                <a:path extrusionOk="0" h="106387" w="43493">
                  <a:moveTo>
                    <a:pt x="0" y="0"/>
                  </a:moveTo>
                  <a:lnTo>
                    <a:pt x="8788" y="101857"/>
                  </a:lnTo>
                  <a:cubicBezTo>
                    <a:pt x="8788" y="101857"/>
                    <a:pt x="12745" y="106387"/>
                    <a:pt x="21325" y="106387"/>
                  </a:cubicBezTo>
                  <a:cubicBezTo>
                    <a:pt x="23747" y="106387"/>
                    <a:pt x="26538" y="106026"/>
                    <a:pt x="29712" y="105100"/>
                  </a:cubicBezTo>
                  <a:cubicBezTo>
                    <a:pt x="43492" y="101099"/>
                    <a:pt x="36012" y="87329"/>
                    <a:pt x="26407" y="87329"/>
                  </a:cubicBezTo>
                  <a:cubicBezTo>
                    <a:pt x="25964" y="87329"/>
                    <a:pt x="25517" y="87358"/>
                    <a:pt x="25067" y="87419"/>
                  </a:cubicBezTo>
                  <a:cubicBezTo>
                    <a:pt x="29251" y="57185"/>
                    <a:pt x="33436" y="1360"/>
                    <a:pt x="33436" y="1360"/>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33320925" y="30130625"/>
              <a:ext cx="1087325" cy="2683750"/>
            </a:xfrm>
            <a:custGeom>
              <a:rect b="b" l="l" r="r" t="t"/>
              <a:pathLst>
                <a:path extrusionOk="0" h="107350" w="43493">
                  <a:moveTo>
                    <a:pt x="34420" y="1"/>
                  </a:moveTo>
                  <a:lnTo>
                    <a:pt x="0" y="963"/>
                  </a:lnTo>
                  <a:lnTo>
                    <a:pt x="8788" y="102820"/>
                  </a:lnTo>
                  <a:cubicBezTo>
                    <a:pt x="8788" y="102820"/>
                    <a:pt x="12746" y="107350"/>
                    <a:pt x="21325" y="107350"/>
                  </a:cubicBezTo>
                  <a:cubicBezTo>
                    <a:pt x="23747" y="107350"/>
                    <a:pt x="26538" y="106989"/>
                    <a:pt x="29712" y="106063"/>
                  </a:cubicBezTo>
                  <a:cubicBezTo>
                    <a:pt x="43493" y="102062"/>
                    <a:pt x="36012" y="88292"/>
                    <a:pt x="26389" y="88292"/>
                  </a:cubicBezTo>
                  <a:cubicBezTo>
                    <a:pt x="25945" y="88292"/>
                    <a:pt x="25497" y="88321"/>
                    <a:pt x="25046" y="88382"/>
                  </a:cubicBezTo>
                  <a:cubicBezTo>
                    <a:pt x="29230" y="58148"/>
                    <a:pt x="34419" y="1"/>
                    <a:pt x="34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37518725" y="28863700"/>
              <a:ext cx="444650" cy="444650"/>
            </a:xfrm>
            <a:custGeom>
              <a:rect b="b" l="l" r="r" t="t"/>
              <a:pathLst>
                <a:path extrusionOk="0" h="17786" w="17786">
                  <a:moveTo>
                    <a:pt x="8893" y="1"/>
                  </a:moveTo>
                  <a:cubicBezTo>
                    <a:pt x="3997" y="1"/>
                    <a:pt x="0" y="3997"/>
                    <a:pt x="0" y="8893"/>
                  </a:cubicBezTo>
                  <a:cubicBezTo>
                    <a:pt x="0" y="13811"/>
                    <a:pt x="3976" y="17786"/>
                    <a:pt x="8893" y="17786"/>
                  </a:cubicBezTo>
                  <a:cubicBezTo>
                    <a:pt x="13810" y="17786"/>
                    <a:pt x="17785" y="13811"/>
                    <a:pt x="17785" y="8893"/>
                  </a:cubicBezTo>
                  <a:cubicBezTo>
                    <a:pt x="17785" y="3976"/>
                    <a:pt x="13810" y="1"/>
                    <a:pt x="8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8"/>
            <p:cNvSpPr/>
            <p:nvPr/>
          </p:nvSpPr>
          <p:spPr>
            <a:xfrm>
              <a:off x="37699700" y="28678025"/>
              <a:ext cx="153825" cy="305500"/>
            </a:xfrm>
            <a:custGeom>
              <a:rect b="b" l="l" r="r" t="t"/>
              <a:pathLst>
                <a:path extrusionOk="0" h="12220" w="6153">
                  <a:moveTo>
                    <a:pt x="3056" y="0"/>
                  </a:moveTo>
                  <a:cubicBezTo>
                    <a:pt x="1382" y="0"/>
                    <a:pt x="1" y="1360"/>
                    <a:pt x="1" y="3055"/>
                  </a:cubicBezTo>
                  <a:lnTo>
                    <a:pt x="1" y="9144"/>
                  </a:lnTo>
                  <a:cubicBezTo>
                    <a:pt x="1" y="10818"/>
                    <a:pt x="1361" y="12219"/>
                    <a:pt x="3056" y="12219"/>
                  </a:cubicBezTo>
                  <a:cubicBezTo>
                    <a:pt x="4771" y="12219"/>
                    <a:pt x="6152" y="10818"/>
                    <a:pt x="6131" y="9144"/>
                  </a:cubicBezTo>
                  <a:lnTo>
                    <a:pt x="6131" y="3055"/>
                  </a:lnTo>
                  <a:cubicBezTo>
                    <a:pt x="6131" y="1381"/>
                    <a:pt x="4771" y="0"/>
                    <a:pt x="3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8"/>
            <p:cNvSpPr/>
            <p:nvPr/>
          </p:nvSpPr>
          <p:spPr>
            <a:xfrm>
              <a:off x="38739600" y="25453675"/>
              <a:ext cx="1272700" cy="2168250"/>
            </a:xfrm>
            <a:custGeom>
              <a:rect b="b" l="l" r="r" t="t"/>
              <a:pathLst>
                <a:path extrusionOk="0" h="86730" w="50908">
                  <a:moveTo>
                    <a:pt x="9584" y="1"/>
                  </a:moveTo>
                  <a:lnTo>
                    <a:pt x="9584" y="1"/>
                  </a:lnTo>
                  <a:cubicBezTo>
                    <a:pt x="1" y="28457"/>
                    <a:pt x="3767" y="58922"/>
                    <a:pt x="16238" y="86729"/>
                  </a:cubicBezTo>
                  <a:cubicBezTo>
                    <a:pt x="36262" y="77983"/>
                    <a:pt x="50783" y="62583"/>
                    <a:pt x="50908" y="36303"/>
                  </a:cubicBezTo>
                  <a:lnTo>
                    <a:pt x="50908" y="36303"/>
                  </a:lnTo>
                  <a:cubicBezTo>
                    <a:pt x="49622" y="36646"/>
                    <a:pt x="48294" y="36839"/>
                    <a:pt x="46906" y="36839"/>
                  </a:cubicBezTo>
                  <a:cubicBezTo>
                    <a:pt x="45921" y="36839"/>
                    <a:pt x="44907" y="36742"/>
                    <a:pt x="43857" y="36534"/>
                  </a:cubicBezTo>
                  <a:cubicBezTo>
                    <a:pt x="31658" y="30005"/>
                    <a:pt x="16886" y="18832"/>
                    <a:pt x="20841" y="2010"/>
                  </a:cubicBezTo>
                  <a:cubicBezTo>
                    <a:pt x="20883" y="1884"/>
                    <a:pt x="20925" y="1738"/>
                    <a:pt x="20945" y="1591"/>
                  </a:cubicBezTo>
                  <a:cubicBezTo>
                    <a:pt x="17284" y="1549"/>
                    <a:pt x="13434" y="1214"/>
                    <a:pt x="9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34155775" y="24020250"/>
              <a:ext cx="4990825" cy="3863000"/>
            </a:xfrm>
            <a:custGeom>
              <a:rect b="b" l="l" r="r" t="t"/>
              <a:pathLst>
                <a:path extrusionOk="0" h="154520" w="199633">
                  <a:moveTo>
                    <a:pt x="97383" y="1"/>
                  </a:moveTo>
                  <a:cubicBezTo>
                    <a:pt x="90839" y="1"/>
                    <a:pt x="84064" y="425"/>
                    <a:pt x="77125" y="1263"/>
                  </a:cubicBezTo>
                  <a:cubicBezTo>
                    <a:pt x="33813" y="6493"/>
                    <a:pt x="0" y="111028"/>
                    <a:pt x="51640" y="147393"/>
                  </a:cubicBezTo>
                  <a:cubicBezTo>
                    <a:pt x="63185" y="149810"/>
                    <a:pt x="70794" y="150372"/>
                    <a:pt x="75376" y="150372"/>
                  </a:cubicBezTo>
                  <a:cubicBezTo>
                    <a:pt x="79364" y="150372"/>
                    <a:pt x="81058" y="149946"/>
                    <a:pt x="81058" y="149946"/>
                  </a:cubicBezTo>
                  <a:cubicBezTo>
                    <a:pt x="81058" y="149946"/>
                    <a:pt x="106137" y="154519"/>
                    <a:pt x="135889" y="154519"/>
                  </a:cubicBezTo>
                  <a:cubicBezTo>
                    <a:pt x="157245" y="154519"/>
                    <a:pt x="181009" y="152163"/>
                    <a:pt x="199632" y="144066"/>
                  </a:cubicBezTo>
                  <a:cubicBezTo>
                    <a:pt x="187141" y="116259"/>
                    <a:pt x="183354" y="85794"/>
                    <a:pt x="192979" y="57338"/>
                  </a:cubicBezTo>
                  <a:cubicBezTo>
                    <a:pt x="185300" y="54953"/>
                    <a:pt x="177621" y="49282"/>
                    <a:pt x="171448" y="36372"/>
                  </a:cubicBezTo>
                  <a:cubicBezTo>
                    <a:pt x="159623" y="11649"/>
                    <a:pt x="131683" y="1"/>
                    <a:pt x="97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39365750" y="26823125"/>
              <a:ext cx="378750" cy="202475"/>
            </a:xfrm>
            <a:custGeom>
              <a:rect b="b" l="l" r="r" t="t"/>
              <a:pathLst>
                <a:path extrusionOk="0" h="8099" w="15150">
                  <a:moveTo>
                    <a:pt x="377" y="1"/>
                  </a:moveTo>
                  <a:cubicBezTo>
                    <a:pt x="377" y="1"/>
                    <a:pt x="293" y="336"/>
                    <a:pt x="189" y="963"/>
                  </a:cubicBezTo>
                  <a:cubicBezTo>
                    <a:pt x="168" y="1277"/>
                    <a:pt x="0" y="1696"/>
                    <a:pt x="105" y="2135"/>
                  </a:cubicBezTo>
                  <a:cubicBezTo>
                    <a:pt x="189" y="2575"/>
                    <a:pt x="189" y="3139"/>
                    <a:pt x="398" y="3683"/>
                  </a:cubicBezTo>
                  <a:cubicBezTo>
                    <a:pt x="628" y="4207"/>
                    <a:pt x="816" y="4876"/>
                    <a:pt x="1319" y="5378"/>
                  </a:cubicBezTo>
                  <a:cubicBezTo>
                    <a:pt x="1737" y="5964"/>
                    <a:pt x="2281" y="6445"/>
                    <a:pt x="2930" y="6864"/>
                  </a:cubicBezTo>
                  <a:cubicBezTo>
                    <a:pt x="3578" y="7261"/>
                    <a:pt x="4311" y="7659"/>
                    <a:pt x="5085" y="7805"/>
                  </a:cubicBezTo>
                  <a:cubicBezTo>
                    <a:pt x="5859" y="7994"/>
                    <a:pt x="6654" y="8098"/>
                    <a:pt x="7428" y="8098"/>
                  </a:cubicBezTo>
                  <a:cubicBezTo>
                    <a:pt x="8223" y="8077"/>
                    <a:pt x="9019" y="7973"/>
                    <a:pt x="9751" y="7764"/>
                  </a:cubicBezTo>
                  <a:cubicBezTo>
                    <a:pt x="10525" y="7575"/>
                    <a:pt x="11195" y="7240"/>
                    <a:pt x="11843" y="6864"/>
                  </a:cubicBezTo>
                  <a:cubicBezTo>
                    <a:pt x="12513" y="6529"/>
                    <a:pt x="13057" y="6006"/>
                    <a:pt x="13517" y="5546"/>
                  </a:cubicBezTo>
                  <a:cubicBezTo>
                    <a:pt x="13977" y="5023"/>
                    <a:pt x="14396" y="4520"/>
                    <a:pt x="14605" y="3935"/>
                  </a:cubicBezTo>
                  <a:cubicBezTo>
                    <a:pt x="14877" y="3411"/>
                    <a:pt x="15024" y="2867"/>
                    <a:pt x="15045" y="2365"/>
                  </a:cubicBezTo>
                  <a:cubicBezTo>
                    <a:pt x="15149" y="1905"/>
                    <a:pt x="15128" y="1507"/>
                    <a:pt x="15045" y="1214"/>
                  </a:cubicBezTo>
                  <a:cubicBezTo>
                    <a:pt x="14940" y="587"/>
                    <a:pt x="14835" y="252"/>
                    <a:pt x="14835" y="252"/>
                  </a:cubicBezTo>
                  <a:cubicBezTo>
                    <a:pt x="14835" y="252"/>
                    <a:pt x="14710" y="587"/>
                    <a:pt x="14417" y="1152"/>
                  </a:cubicBezTo>
                  <a:cubicBezTo>
                    <a:pt x="14354" y="1466"/>
                    <a:pt x="14145" y="1800"/>
                    <a:pt x="13936" y="2093"/>
                  </a:cubicBezTo>
                  <a:cubicBezTo>
                    <a:pt x="13789" y="2407"/>
                    <a:pt x="13517" y="2721"/>
                    <a:pt x="13182" y="3035"/>
                  </a:cubicBezTo>
                  <a:cubicBezTo>
                    <a:pt x="12617" y="3704"/>
                    <a:pt x="11697" y="4227"/>
                    <a:pt x="10692" y="4625"/>
                  </a:cubicBezTo>
                  <a:cubicBezTo>
                    <a:pt x="10211" y="4834"/>
                    <a:pt x="9646" y="4939"/>
                    <a:pt x="9081" y="5064"/>
                  </a:cubicBezTo>
                  <a:cubicBezTo>
                    <a:pt x="8537" y="5169"/>
                    <a:pt x="7931" y="5232"/>
                    <a:pt x="7345" y="5232"/>
                  </a:cubicBezTo>
                  <a:cubicBezTo>
                    <a:pt x="7228" y="5236"/>
                    <a:pt x="7110" y="5239"/>
                    <a:pt x="6992" y="5239"/>
                  </a:cubicBezTo>
                  <a:cubicBezTo>
                    <a:pt x="6539" y="5239"/>
                    <a:pt x="6081" y="5201"/>
                    <a:pt x="5650" y="5085"/>
                  </a:cubicBezTo>
                  <a:cubicBezTo>
                    <a:pt x="5127" y="4981"/>
                    <a:pt x="4583" y="4855"/>
                    <a:pt x="4101" y="4646"/>
                  </a:cubicBezTo>
                  <a:cubicBezTo>
                    <a:pt x="3641" y="4437"/>
                    <a:pt x="3202" y="4207"/>
                    <a:pt x="2825" y="3893"/>
                  </a:cubicBezTo>
                  <a:cubicBezTo>
                    <a:pt x="2407" y="3663"/>
                    <a:pt x="2177" y="3244"/>
                    <a:pt x="1842" y="2930"/>
                  </a:cubicBezTo>
                  <a:cubicBezTo>
                    <a:pt x="1549" y="2575"/>
                    <a:pt x="1381" y="2198"/>
                    <a:pt x="1151" y="1842"/>
                  </a:cubicBezTo>
                  <a:cubicBezTo>
                    <a:pt x="921" y="1528"/>
                    <a:pt x="858" y="1173"/>
                    <a:pt x="733" y="901"/>
                  </a:cubicBezTo>
                  <a:cubicBezTo>
                    <a:pt x="503" y="336"/>
                    <a:pt x="377" y="1"/>
                    <a:pt x="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36946450" y="24788050"/>
              <a:ext cx="1497100" cy="1363850"/>
            </a:xfrm>
            <a:custGeom>
              <a:rect b="b" l="l" r="r" t="t"/>
              <a:pathLst>
                <a:path extrusionOk="0" h="54554" w="59884">
                  <a:moveTo>
                    <a:pt x="29942" y="1"/>
                  </a:moveTo>
                  <a:cubicBezTo>
                    <a:pt x="22959" y="1"/>
                    <a:pt x="15976" y="2668"/>
                    <a:pt x="10651" y="8004"/>
                  </a:cubicBezTo>
                  <a:cubicBezTo>
                    <a:pt x="1" y="18654"/>
                    <a:pt x="1" y="35916"/>
                    <a:pt x="10651" y="46566"/>
                  </a:cubicBezTo>
                  <a:cubicBezTo>
                    <a:pt x="15976" y="51891"/>
                    <a:pt x="22959" y="54554"/>
                    <a:pt x="29942" y="54554"/>
                  </a:cubicBezTo>
                  <a:cubicBezTo>
                    <a:pt x="36926" y="54554"/>
                    <a:pt x="43909" y="51891"/>
                    <a:pt x="49234" y="46566"/>
                  </a:cubicBezTo>
                  <a:cubicBezTo>
                    <a:pt x="59884" y="35916"/>
                    <a:pt x="59884" y="18654"/>
                    <a:pt x="49234" y="8004"/>
                  </a:cubicBezTo>
                  <a:cubicBezTo>
                    <a:pt x="43909" y="2668"/>
                    <a:pt x="36926" y="1"/>
                    <a:pt x="299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8"/>
            <p:cNvSpPr/>
            <p:nvPr/>
          </p:nvSpPr>
          <p:spPr>
            <a:xfrm>
              <a:off x="37243527" y="24974975"/>
              <a:ext cx="1138275" cy="1111225"/>
            </a:xfrm>
            <a:custGeom>
              <a:rect b="b" l="l" r="r" t="t"/>
              <a:pathLst>
                <a:path extrusionOk="0" h="44449" w="45531">
                  <a:moveTo>
                    <a:pt x="22743" y="1"/>
                  </a:moveTo>
                  <a:cubicBezTo>
                    <a:pt x="22397" y="1"/>
                    <a:pt x="22048" y="9"/>
                    <a:pt x="21699" y="25"/>
                  </a:cubicBezTo>
                  <a:cubicBezTo>
                    <a:pt x="9437" y="631"/>
                    <a:pt x="1" y="11051"/>
                    <a:pt x="566" y="23292"/>
                  </a:cubicBezTo>
                  <a:cubicBezTo>
                    <a:pt x="1135" y="35183"/>
                    <a:pt x="10966" y="44449"/>
                    <a:pt x="22788" y="44449"/>
                  </a:cubicBezTo>
                  <a:cubicBezTo>
                    <a:pt x="23135" y="44449"/>
                    <a:pt x="23483" y="44441"/>
                    <a:pt x="23833" y="44425"/>
                  </a:cubicBezTo>
                  <a:cubicBezTo>
                    <a:pt x="36073" y="43839"/>
                    <a:pt x="45531" y="33440"/>
                    <a:pt x="44966" y="21158"/>
                  </a:cubicBezTo>
                  <a:cubicBezTo>
                    <a:pt x="44396" y="9266"/>
                    <a:pt x="34565" y="1"/>
                    <a:pt x="227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8"/>
            <p:cNvSpPr/>
            <p:nvPr/>
          </p:nvSpPr>
          <p:spPr>
            <a:xfrm>
              <a:off x="38024550" y="27474900"/>
              <a:ext cx="25" cy="25"/>
            </a:xfrm>
            <a:custGeom>
              <a:rect b="b" l="l" r="r" t="t"/>
              <a:pathLst>
                <a:path extrusionOk="0" h="1" w="1">
                  <a:moveTo>
                    <a:pt x="0" y="1"/>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35896625" y="26969600"/>
              <a:ext cx="2163000" cy="1669825"/>
            </a:xfrm>
            <a:custGeom>
              <a:rect b="b" l="l" r="r" t="t"/>
              <a:pathLst>
                <a:path extrusionOk="0" h="66793" w="86520">
                  <a:moveTo>
                    <a:pt x="0" y="1"/>
                  </a:moveTo>
                  <a:lnTo>
                    <a:pt x="0" y="53000"/>
                  </a:lnTo>
                  <a:cubicBezTo>
                    <a:pt x="5080" y="61212"/>
                    <a:pt x="25740" y="66793"/>
                    <a:pt x="46233" y="66793"/>
                  </a:cubicBezTo>
                  <a:cubicBezTo>
                    <a:pt x="62291" y="66793"/>
                    <a:pt x="78246" y="63366"/>
                    <a:pt x="86519" y="55092"/>
                  </a:cubicBezTo>
                  <a:lnTo>
                    <a:pt x="85117" y="2021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34984350" y="28932875"/>
              <a:ext cx="359900" cy="72550"/>
            </a:xfrm>
            <a:custGeom>
              <a:rect b="b" l="l" r="r" t="t"/>
              <a:pathLst>
                <a:path extrusionOk="0" h="2902" w="14396">
                  <a:moveTo>
                    <a:pt x="8406" y="1"/>
                  </a:moveTo>
                  <a:cubicBezTo>
                    <a:pt x="7979" y="1"/>
                    <a:pt x="7547" y="13"/>
                    <a:pt x="7114" y="38"/>
                  </a:cubicBezTo>
                  <a:cubicBezTo>
                    <a:pt x="5294" y="163"/>
                    <a:pt x="3515" y="498"/>
                    <a:pt x="2197" y="937"/>
                  </a:cubicBezTo>
                  <a:cubicBezTo>
                    <a:pt x="858" y="1398"/>
                    <a:pt x="0" y="1921"/>
                    <a:pt x="0" y="1921"/>
                  </a:cubicBezTo>
                  <a:cubicBezTo>
                    <a:pt x="0" y="1921"/>
                    <a:pt x="900" y="2297"/>
                    <a:pt x="2302" y="2569"/>
                  </a:cubicBezTo>
                  <a:cubicBezTo>
                    <a:pt x="3333" y="2788"/>
                    <a:pt x="4598" y="2902"/>
                    <a:pt x="5930" y="2902"/>
                  </a:cubicBezTo>
                  <a:cubicBezTo>
                    <a:pt x="6382" y="2902"/>
                    <a:pt x="6842" y="2889"/>
                    <a:pt x="7303" y="2862"/>
                  </a:cubicBezTo>
                  <a:cubicBezTo>
                    <a:pt x="9102" y="2758"/>
                    <a:pt x="10881" y="2381"/>
                    <a:pt x="12220" y="1942"/>
                  </a:cubicBezTo>
                  <a:cubicBezTo>
                    <a:pt x="13538" y="1523"/>
                    <a:pt x="14396" y="1000"/>
                    <a:pt x="14396" y="1000"/>
                  </a:cubicBezTo>
                  <a:cubicBezTo>
                    <a:pt x="14396" y="1000"/>
                    <a:pt x="13475" y="582"/>
                    <a:pt x="12094" y="310"/>
                  </a:cubicBezTo>
                  <a:cubicBezTo>
                    <a:pt x="11045" y="119"/>
                    <a:pt x="9755" y="1"/>
                    <a:pt x="8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35181550" y="29176650"/>
              <a:ext cx="441500" cy="72550"/>
            </a:xfrm>
            <a:custGeom>
              <a:rect b="b" l="l" r="r" t="t"/>
              <a:pathLst>
                <a:path extrusionOk="0" h="2902" w="17660">
                  <a:moveTo>
                    <a:pt x="10330" y="0"/>
                  </a:moveTo>
                  <a:cubicBezTo>
                    <a:pt x="9812" y="0"/>
                    <a:pt x="9289" y="12"/>
                    <a:pt x="8767" y="37"/>
                  </a:cubicBezTo>
                  <a:cubicBezTo>
                    <a:pt x="6570" y="163"/>
                    <a:pt x="4373" y="497"/>
                    <a:pt x="2721" y="958"/>
                  </a:cubicBezTo>
                  <a:cubicBezTo>
                    <a:pt x="1088" y="1397"/>
                    <a:pt x="0" y="1920"/>
                    <a:pt x="0" y="1920"/>
                  </a:cubicBezTo>
                  <a:cubicBezTo>
                    <a:pt x="0" y="1920"/>
                    <a:pt x="1130" y="2318"/>
                    <a:pt x="2804" y="2569"/>
                  </a:cubicBezTo>
                  <a:cubicBezTo>
                    <a:pt x="4054" y="2788"/>
                    <a:pt x="5608" y="2901"/>
                    <a:pt x="7229" y="2901"/>
                  </a:cubicBezTo>
                  <a:cubicBezTo>
                    <a:pt x="7779" y="2901"/>
                    <a:pt x="8337" y="2888"/>
                    <a:pt x="8893" y="2862"/>
                  </a:cubicBezTo>
                  <a:cubicBezTo>
                    <a:pt x="11090" y="2757"/>
                    <a:pt x="13287" y="2381"/>
                    <a:pt x="14940" y="1941"/>
                  </a:cubicBezTo>
                  <a:cubicBezTo>
                    <a:pt x="16593" y="1523"/>
                    <a:pt x="17660" y="1000"/>
                    <a:pt x="17660" y="1000"/>
                  </a:cubicBezTo>
                  <a:cubicBezTo>
                    <a:pt x="17660" y="1000"/>
                    <a:pt x="16530" y="581"/>
                    <a:pt x="14898" y="330"/>
                  </a:cubicBezTo>
                  <a:cubicBezTo>
                    <a:pt x="13590" y="123"/>
                    <a:pt x="11990"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35053400" y="29374900"/>
              <a:ext cx="383950" cy="72200"/>
            </a:xfrm>
            <a:custGeom>
              <a:rect b="b" l="l" r="r" t="t"/>
              <a:pathLst>
                <a:path extrusionOk="0" h="2888" w="15358">
                  <a:moveTo>
                    <a:pt x="6402" y="0"/>
                  </a:moveTo>
                  <a:cubicBezTo>
                    <a:pt x="4960" y="0"/>
                    <a:pt x="3582" y="118"/>
                    <a:pt x="2469" y="309"/>
                  </a:cubicBezTo>
                  <a:cubicBezTo>
                    <a:pt x="1005" y="560"/>
                    <a:pt x="0" y="979"/>
                    <a:pt x="0" y="979"/>
                  </a:cubicBezTo>
                  <a:cubicBezTo>
                    <a:pt x="0" y="979"/>
                    <a:pt x="942" y="1523"/>
                    <a:pt x="2365" y="1941"/>
                  </a:cubicBezTo>
                  <a:cubicBezTo>
                    <a:pt x="3766" y="2381"/>
                    <a:pt x="5691" y="2715"/>
                    <a:pt x="7595" y="2862"/>
                  </a:cubicBezTo>
                  <a:cubicBezTo>
                    <a:pt x="7993" y="2879"/>
                    <a:pt x="8392" y="2888"/>
                    <a:pt x="8788" y="2888"/>
                  </a:cubicBezTo>
                  <a:cubicBezTo>
                    <a:pt x="10291" y="2888"/>
                    <a:pt x="11751" y="2768"/>
                    <a:pt x="12910" y="2569"/>
                  </a:cubicBezTo>
                  <a:cubicBezTo>
                    <a:pt x="14375" y="2339"/>
                    <a:pt x="15358" y="1899"/>
                    <a:pt x="15358" y="1899"/>
                  </a:cubicBezTo>
                  <a:cubicBezTo>
                    <a:pt x="15358" y="1899"/>
                    <a:pt x="14417" y="1376"/>
                    <a:pt x="13015" y="937"/>
                  </a:cubicBezTo>
                  <a:cubicBezTo>
                    <a:pt x="11592" y="497"/>
                    <a:pt x="9688" y="163"/>
                    <a:pt x="7784" y="37"/>
                  </a:cubicBezTo>
                  <a:cubicBezTo>
                    <a:pt x="7321" y="12"/>
                    <a:pt x="6858" y="0"/>
                    <a:pt x="6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34111825" y="28932875"/>
              <a:ext cx="360425" cy="72550"/>
            </a:xfrm>
            <a:custGeom>
              <a:rect b="b" l="l" r="r" t="t"/>
              <a:pathLst>
                <a:path extrusionOk="0" h="2902" w="14417">
                  <a:moveTo>
                    <a:pt x="8410" y="1"/>
                  </a:moveTo>
                  <a:cubicBezTo>
                    <a:pt x="7981" y="1"/>
                    <a:pt x="7547" y="13"/>
                    <a:pt x="7115" y="38"/>
                  </a:cubicBezTo>
                  <a:cubicBezTo>
                    <a:pt x="5315" y="163"/>
                    <a:pt x="3537" y="498"/>
                    <a:pt x="2198" y="937"/>
                  </a:cubicBezTo>
                  <a:cubicBezTo>
                    <a:pt x="879" y="1398"/>
                    <a:pt x="1" y="1921"/>
                    <a:pt x="1" y="1921"/>
                  </a:cubicBezTo>
                  <a:cubicBezTo>
                    <a:pt x="1" y="1921"/>
                    <a:pt x="921" y="2297"/>
                    <a:pt x="2302" y="2569"/>
                  </a:cubicBezTo>
                  <a:cubicBezTo>
                    <a:pt x="3349" y="2788"/>
                    <a:pt x="4618" y="2902"/>
                    <a:pt x="5943" y="2902"/>
                  </a:cubicBezTo>
                  <a:cubicBezTo>
                    <a:pt x="6392" y="2902"/>
                    <a:pt x="6847" y="2889"/>
                    <a:pt x="7303" y="2862"/>
                  </a:cubicBezTo>
                  <a:cubicBezTo>
                    <a:pt x="9102" y="2758"/>
                    <a:pt x="10881" y="2381"/>
                    <a:pt x="12220" y="1942"/>
                  </a:cubicBezTo>
                  <a:cubicBezTo>
                    <a:pt x="13559" y="1523"/>
                    <a:pt x="14417" y="1000"/>
                    <a:pt x="14417" y="1000"/>
                  </a:cubicBezTo>
                  <a:cubicBezTo>
                    <a:pt x="14417" y="1000"/>
                    <a:pt x="13475" y="582"/>
                    <a:pt x="12115" y="310"/>
                  </a:cubicBezTo>
                  <a:cubicBezTo>
                    <a:pt x="11066" y="119"/>
                    <a:pt x="9764" y="1"/>
                    <a:pt x="8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8"/>
            <p:cNvSpPr/>
            <p:nvPr/>
          </p:nvSpPr>
          <p:spPr>
            <a:xfrm>
              <a:off x="34309550" y="29176650"/>
              <a:ext cx="442050" cy="72550"/>
            </a:xfrm>
            <a:custGeom>
              <a:rect b="b" l="l" r="r" t="t"/>
              <a:pathLst>
                <a:path extrusionOk="0" h="2902" w="17682">
                  <a:moveTo>
                    <a:pt x="10330" y="0"/>
                  </a:moveTo>
                  <a:cubicBezTo>
                    <a:pt x="9813" y="0"/>
                    <a:pt x="9290" y="12"/>
                    <a:pt x="8768" y="37"/>
                  </a:cubicBezTo>
                  <a:cubicBezTo>
                    <a:pt x="6571" y="163"/>
                    <a:pt x="4374" y="497"/>
                    <a:pt x="2721" y="958"/>
                  </a:cubicBezTo>
                  <a:cubicBezTo>
                    <a:pt x="1068" y="1397"/>
                    <a:pt x="1" y="1920"/>
                    <a:pt x="1" y="1920"/>
                  </a:cubicBezTo>
                  <a:cubicBezTo>
                    <a:pt x="1" y="1920"/>
                    <a:pt x="1131" y="2318"/>
                    <a:pt x="2805" y="2569"/>
                  </a:cubicBezTo>
                  <a:cubicBezTo>
                    <a:pt x="4070" y="2788"/>
                    <a:pt x="5628" y="2901"/>
                    <a:pt x="7250" y="2901"/>
                  </a:cubicBezTo>
                  <a:cubicBezTo>
                    <a:pt x="7800" y="2901"/>
                    <a:pt x="8358" y="2888"/>
                    <a:pt x="8914" y="2862"/>
                  </a:cubicBezTo>
                  <a:cubicBezTo>
                    <a:pt x="11111" y="2757"/>
                    <a:pt x="13308" y="2381"/>
                    <a:pt x="14961" y="1941"/>
                  </a:cubicBezTo>
                  <a:cubicBezTo>
                    <a:pt x="16593" y="1523"/>
                    <a:pt x="17681" y="1000"/>
                    <a:pt x="17681" y="1000"/>
                  </a:cubicBezTo>
                  <a:cubicBezTo>
                    <a:pt x="17681" y="1000"/>
                    <a:pt x="16551" y="581"/>
                    <a:pt x="14877" y="330"/>
                  </a:cubicBezTo>
                  <a:cubicBezTo>
                    <a:pt x="13585" y="123"/>
                    <a:pt x="11989"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8"/>
            <p:cNvSpPr/>
            <p:nvPr/>
          </p:nvSpPr>
          <p:spPr>
            <a:xfrm>
              <a:off x="34181400" y="29374900"/>
              <a:ext cx="383975" cy="72200"/>
            </a:xfrm>
            <a:custGeom>
              <a:rect b="b" l="l" r="r" t="t"/>
              <a:pathLst>
                <a:path extrusionOk="0" h="2888" w="15359">
                  <a:moveTo>
                    <a:pt x="6390" y="0"/>
                  </a:moveTo>
                  <a:cubicBezTo>
                    <a:pt x="4951" y="0"/>
                    <a:pt x="3561" y="118"/>
                    <a:pt x="2449" y="309"/>
                  </a:cubicBezTo>
                  <a:cubicBezTo>
                    <a:pt x="984" y="560"/>
                    <a:pt x="1" y="979"/>
                    <a:pt x="1" y="979"/>
                  </a:cubicBezTo>
                  <a:cubicBezTo>
                    <a:pt x="1" y="979"/>
                    <a:pt x="942" y="1523"/>
                    <a:pt x="2344" y="1941"/>
                  </a:cubicBezTo>
                  <a:cubicBezTo>
                    <a:pt x="3767" y="2381"/>
                    <a:pt x="5671" y="2715"/>
                    <a:pt x="7575" y="2862"/>
                  </a:cubicBezTo>
                  <a:cubicBezTo>
                    <a:pt x="7977" y="2879"/>
                    <a:pt x="8378" y="2888"/>
                    <a:pt x="8776" y="2888"/>
                  </a:cubicBezTo>
                  <a:cubicBezTo>
                    <a:pt x="10283" y="2888"/>
                    <a:pt x="11730" y="2768"/>
                    <a:pt x="12889" y="2569"/>
                  </a:cubicBezTo>
                  <a:cubicBezTo>
                    <a:pt x="14354" y="2339"/>
                    <a:pt x="15358" y="1899"/>
                    <a:pt x="15358" y="1899"/>
                  </a:cubicBezTo>
                  <a:cubicBezTo>
                    <a:pt x="15358" y="1899"/>
                    <a:pt x="14438" y="1376"/>
                    <a:pt x="12994" y="937"/>
                  </a:cubicBezTo>
                  <a:cubicBezTo>
                    <a:pt x="11592" y="497"/>
                    <a:pt x="9667" y="163"/>
                    <a:pt x="7763" y="37"/>
                  </a:cubicBezTo>
                  <a:cubicBezTo>
                    <a:pt x="7305" y="12"/>
                    <a:pt x="6845" y="0"/>
                    <a:pt x="6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8"/>
            <p:cNvSpPr/>
            <p:nvPr/>
          </p:nvSpPr>
          <p:spPr>
            <a:xfrm>
              <a:off x="33437575" y="29176650"/>
              <a:ext cx="360425" cy="72550"/>
            </a:xfrm>
            <a:custGeom>
              <a:rect b="b" l="l" r="r" t="t"/>
              <a:pathLst>
                <a:path extrusionOk="0" h="2902" w="14417">
                  <a:moveTo>
                    <a:pt x="8402" y="0"/>
                  </a:moveTo>
                  <a:cubicBezTo>
                    <a:pt x="7978" y="0"/>
                    <a:pt x="7547" y="12"/>
                    <a:pt x="7114" y="37"/>
                  </a:cubicBezTo>
                  <a:cubicBezTo>
                    <a:pt x="5315" y="163"/>
                    <a:pt x="3536" y="497"/>
                    <a:pt x="2197" y="958"/>
                  </a:cubicBezTo>
                  <a:cubicBezTo>
                    <a:pt x="879" y="1397"/>
                    <a:pt x="0" y="1920"/>
                    <a:pt x="0" y="1920"/>
                  </a:cubicBezTo>
                  <a:cubicBezTo>
                    <a:pt x="0" y="1920"/>
                    <a:pt x="921" y="2318"/>
                    <a:pt x="2302" y="2569"/>
                  </a:cubicBezTo>
                  <a:cubicBezTo>
                    <a:pt x="3349" y="2788"/>
                    <a:pt x="4617" y="2901"/>
                    <a:pt x="5942" y="2901"/>
                  </a:cubicBezTo>
                  <a:cubicBezTo>
                    <a:pt x="6391" y="2901"/>
                    <a:pt x="6847" y="2888"/>
                    <a:pt x="7302" y="2862"/>
                  </a:cubicBezTo>
                  <a:cubicBezTo>
                    <a:pt x="9123" y="2757"/>
                    <a:pt x="10880" y="2381"/>
                    <a:pt x="12220" y="1941"/>
                  </a:cubicBezTo>
                  <a:cubicBezTo>
                    <a:pt x="13559" y="1523"/>
                    <a:pt x="14417" y="1000"/>
                    <a:pt x="14417" y="1000"/>
                  </a:cubicBezTo>
                  <a:cubicBezTo>
                    <a:pt x="14417" y="1000"/>
                    <a:pt x="13475" y="581"/>
                    <a:pt x="12115" y="330"/>
                  </a:cubicBezTo>
                  <a:cubicBezTo>
                    <a:pt x="11062" y="123"/>
                    <a:pt x="9766" y="0"/>
                    <a:pt x="8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8"/>
            <p:cNvSpPr/>
            <p:nvPr/>
          </p:nvSpPr>
          <p:spPr>
            <a:xfrm>
              <a:off x="33634775" y="29420400"/>
              <a:ext cx="442025" cy="73075"/>
            </a:xfrm>
            <a:custGeom>
              <a:rect b="b" l="l" r="r" t="t"/>
              <a:pathLst>
                <a:path extrusionOk="0" h="2923" w="17681">
                  <a:moveTo>
                    <a:pt x="10329" y="1"/>
                  </a:moveTo>
                  <a:cubicBezTo>
                    <a:pt x="9812" y="1"/>
                    <a:pt x="9289" y="13"/>
                    <a:pt x="8767" y="38"/>
                  </a:cubicBezTo>
                  <a:cubicBezTo>
                    <a:pt x="6570" y="163"/>
                    <a:pt x="4373" y="519"/>
                    <a:pt x="2720" y="958"/>
                  </a:cubicBezTo>
                  <a:cubicBezTo>
                    <a:pt x="1067" y="1398"/>
                    <a:pt x="0" y="1921"/>
                    <a:pt x="0" y="1921"/>
                  </a:cubicBezTo>
                  <a:cubicBezTo>
                    <a:pt x="0" y="1921"/>
                    <a:pt x="1130" y="2339"/>
                    <a:pt x="2804" y="2611"/>
                  </a:cubicBezTo>
                  <a:cubicBezTo>
                    <a:pt x="4064" y="2813"/>
                    <a:pt x="5613" y="2923"/>
                    <a:pt x="7228" y="2923"/>
                  </a:cubicBezTo>
                  <a:cubicBezTo>
                    <a:pt x="7785" y="2923"/>
                    <a:pt x="8350" y="2910"/>
                    <a:pt x="8914" y="2883"/>
                  </a:cubicBezTo>
                  <a:cubicBezTo>
                    <a:pt x="11111" y="2779"/>
                    <a:pt x="13308" y="2423"/>
                    <a:pt x="14961" y="1983"/>
                  </a:cubicBezTo>
                  <a:cubicBezTo>
                    <a:pt x="16593" y="1565"/>
                    <a:pt x="17681" y="1042"/>
                    <a:pt x="17681" y="1042"/>
                  </a:cubicBezTo>
                  <a:cubicBezTo>
                    <a:pt x="17681" y="1042"/>
                    <a:pt x="16551" y="602"/>
                    <a:pt x="14877" y="330"/>
                  </a:cubicBezTo>
                  <a:cubicBezTo>
                    <a:pt x="13585" y="123"/>
                    <a:pt x="11988" y="1"/>
                    <a:pt x="10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8"/>
            <p:cNvSpPr/>
            <p:nvPr/>
          </p:nvSpPr>
          <p:spPr>
            <a:xfrm>
              <a:off x="33507125" y="29619175"/>
              <a:ext cx="383975" cy="72475"/>
            </a:xfrm>
            <a:custGeom>
              <a:rect b="b" l="l" r="r" t="t"/>
              <a:pathLst>
                <a:path extrusionOk="0" h="2899" w="15359">
                  <a:moveTo>
                    <a:pt x="6410" y="1"/>
                  </a:moveTo>
                  <a:cubicBezTo>
                    <a:pt x="4971" y="1"/>
                    <a:pt x="3587" y="123"/>
                    <a:pt x="2470" y="330"/>
                  </a:cubicBezTo>
                  <a:cubicBezTo>
                    <a:pt x="1005" y="561"/>
                    <a:pt x="1" y="979"/>
                    <a:pt x="1" y="979"/>
                  </a:cubicBezTo>
                  <a:cubicBezTo>
                    <a:pt x="1" y="979"/>
                    <a:pt x="943" y="1523"/>
                    <a:pt x="2365" y="1942"/>
                  </a:cubicBezTo>
                  <a:cubicBezTo>
                    <a:pt x="3767" y="2402"/>
                    <a:pt x="5671" y="2737"/>
                    <a:pt x="7596" y="2862"/>
                  </a:cubicBezTo>
                  <a:cubicBezTo>
                    <a:pt x="8049" y="2887"/>
                    <a:pt x="8502" y="2899"/>
                    <a:pt x="8950" y="2899"/>
                  </a:cubicBezTo>
                  <a:cubicBezTo>
                    <a:pt x="10389" y="2899"/>
                    <a:pt x="11773" y="2777"/>
                    <a:pt x="12890" y="2569"/>
                  </a:cubicBezTo>
                  <a:cubicBezTo>
                    <a:pt x="14355" y="2339"/>
                    <a:pt x="15359" y="1921"/>
                    <a:pt x="15359" y="1921"/>
                  </a:cubicBezTo>
                  <a:cubicBezTo>
                    <a:pt x="15359" y="1921"/>
                    <a:pt x="14417" y="1377"/>
                    <a:pt x="12995" y="958"/>
                  </a:cubicBezTo>
                  <a:cubicBezTo>
                    <a:pt x="11593" y="519"/>
                    <a:pt x="9689" y="163"/>
                    <a:pt x="7764" y="37"/>
                  </a:cubicBezTo>
                  <a:cubicBezTo>
                    <a:pt x="7311" y="13"/>
                    <a:pt x="6858" y="1"/>
                    <a:pt x="6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8"/>
            <p:cNvSpPr/>
            <p:nvPr/>
          </p:nvSpPr>
          <p:spPr>
            <a:xfrm>
              <a:off x="33542175" y="29862425"/>
              <a:ext cx="360450" cy="72550"/>
            </a:xfrm>
            <a:custGeom>
              <a:rect b="b" l="l" r="r" t="t"/>
              <a:pathLst>
                <a:path extrusionOk="0" h="2902" w="14418">
                  <a:moveTo>
                    <a:pt x="8403" y="0"/>
                  </a:moveTo>
                  <a:cubicBezTo>
                    <a:pt x="7978" y="0"/>
                    <a:pt x="7547" y="12"/>
                    <a:pt x="7115" y="37"/>
                  </a:cubicBezTo>
                  <a:cubicBezTo>
                    <a:pt x="5315" y="163"/>
                    <a:pt x="3537" y="518"/>
                    <a:pt x="2198" y="958"/>
                  </a:cubicBezTo>
                  <a:cubicBezTo>
                    <a:pt x="880" y="1397"/>
                    <a:pt x="1" y="1920"/>
                    <a:pt x="1" y="1920"/>
                  </a:cubicBezTo>
                  <a:cubicBezTo>
                    <a:pt x="1" y="1920"/>
                    <a:pt x="921" y="2318"/>
                    <a:pt x="2302" y="2569"/>
                  </a:cubicBezTo>
                  <a:cubicBezTo>
                    <a:pt x="3349" y="2787"/>
                    <a:pt x="4618" y="2901"/>
                    <a:pt x="5943" y="2901"/>
                  </a:cubicBezTo>
                  <a:cubicBezTo>
                    <a:pt x="6392" y="2901"/>
                    <a:pt x="6848" y="2888"/>
                    <a:pt x="7303" y="2862"/>
                  </a:cubicBezTo>
                  <a:cubicBezTo>
                    <a:pt x="9124" y="2757"/>
                    <a:pt x="10881" y="2401"/>
                    <a:pt x="12220" y="1941"/>
                  </a:cubicBezTo>
                  <a:cubicBezTo>
                    <a:pt x="13559" y="1523"/>
                    <a:pt x="14417" y="999"/>
                    <a:pt x="14417" y="999"/>
                  </a:cubicBezTo>
                  <a:cubicBezTo>
                    <a:pt x="14417" y="999"/>
                    <a:pt x="13476" y="623"/>
                    <a:pt x="12116" y="330"/>
                  </a:cubicBezTo>
                  <a:cubicBezTo>
                    <a:pt x="11063" y="123"/>
                    <a:pt x="9766" y="0"/>
                    <a:pt x="8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8"/>
            <p:cNvSpPr/>
            <p:nvPr/>
          </p:nvSpPr>
          <p:spPr>
            <a:xfrm>
              <a:off x="33739900" y="30106250"/>
              <a:ext cx="441525" cy="73300"/>
            </a:xfrm>
            <a:custGeom>
              <a:rect b="b" l="l" r="r" t="t"/>
              <a:pathLst>
                <a:path extrusionOk="0" h="2932" w="17661">
                  <a:moveTo>
                    <a:pt x="10234" y="0"/>
                  </a:moveTo>
                  <a:cubicBezTo>
                    <a:pt x="9748" y="0"/>
                    <a:pt x="9257" y="11"/>
                    <a:pt x="8768" y="34"/>
                  </a:cubicBezTo>
                  <a:cubicBezTo>
                    <a:pt x="6571" y="160"/>
                    <a:pt x="4374" y="516"/>
                    <a:pt x="2721" y="955"/>
                  </a:cubicBezTo>
                  <a:cubicBezTo>
                    <a:pt x="1068" y="1394"/>
                    <a:pt x="1" y="1918"/>
                    <a:pt x="1" y="1918"/>
                  </a:cubicBezTo>
                  <a:cubicBezTo>
                    <a:pt x="1" y="1918"/>
                    <a:pt x="1131" y="2336"/>
                    <a:pt x="2805" y="2608"/>
                  </a:cubicBezTo>
                  <a:cubicBezTo>
                    <a:pt x="4072" y="2830"/>
                    <a:pt x="5652" y="2932"/>
                    <a:pt x="7299" y="2932"/>
                  </a:cubicBezTo>
                  <a:cubicBezTo>
                    <a:pt x="7826" y="2932"/>
                    <a:pt x="8360" y="2921"/>
                    <a:pt x="8894" y="2901"/>
                  </a:cubicBezTo>
                  <a:cubicBezTo>
                    <a:pt x="11090" y="2796"/>
                    <a:pt x="13287" y="2420"/>
                    <a:pt x="14940" y="1980"/>
                  </a:cubicBezTo>
                  <a:cubicBezTo>
                    <a:pt x="16572" y="1562"/>
                    <a:pt x="17661" y="1039"/>
                    <a:pt x="17661" y="1039"/>
                  </a:cubicBezTo>
                  <a:cubicBezTo>
                    <a:pt x="17661" y="1039"/>
                    <a:pt x="16531" y="620"/>
                    <a:pt x="14878" y="327"/>
                  </a:cubicBezTo>
                  <a:cubicBezTo>
                    <a:pt x="13560" y="132"/>
                    <a:pt x="11927" y="0"/>
                    <a:pt x="10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8"/>
            <p:cNvSpPr/>
            <p:nvPr/>
          </p:nvSpPr>
          <p:spPr>
            <a:xfrm>
              <a:off x="33611750" y="30305025"/>
              <a:ext cx="383975" cy="72400"/>
            </a:xfrm>
            <a:custGeom>
              <a:rect b="b" l="l" r="r" t="t"/>
              <a:pathLst>
                <a:path extrusionOk="0" h="2896" w="15359">
                  <a:moveTo>
                    <a:pt x="6493" y="0"/>
                  </a:moveTo>
                  <a:cubicBezTo>
                    <a:pt x="5024" y="0"/>
                    <a:pt x="3608" y="132"/>
                    <a:pt x="2470" y="327"/>
                  </a:cubicBezTo>
                  <a:cubicBezTo>
                    <a:pt x="1005" y="557"/>
                    <a:pt x="1" y="976"/>
                    <a:pt x="1" y="976"/>
                  </a:cubicBezTo>
                  <a:cubicBezTo>
                    <a:pt x="1" y="976"/>
                    <a:pt x="942" y="1541"/>
                    <a:pt x="2365" y="1959"/>
                  </a:cubicBezTo>
                  <a:cubicBezTo>
                    <a:pt x="3767" y="2399"/>
                    <a:pt x="5671" y="2733"/>
                    <a:pt x="7596" y="2859"/>
                  </a:cubicBezTo>
                  <a:cubicBezTo>
                    <a:pt x="8054" y="2884"/>
                    <a:pt x="8513" y="2896"/>
                    <a:pt x="8966" y="2896"/>
                  </a:cubicBezTo>
                  <a:cubicBezTo>
                    <a:pt x="10399" y="2896"/>
                    <a:pt x="11777" y="2778"/>
                    <a:pt x="12890" y="2587"/>
                  </a:cubicBezTo>
                  <a:cubicBezTo>
                    <a:pt x="14354" y="2336"/>
                    <a:pt x="15359" y="1917"/>
                    <a:pt x="15359" y="1917"/>
                  </a:cubicBezTo>
                  <a:cubicBezTo>
                    <a:pt x="15359" y="1917"/>
                    <a:pt x="14417" y="1373"/>
                    <a:pt x="12994" y="955"/>
                  </a:cubicBezTo>
                  <a:cubicBezTo>
                    <a:pt x="11592" y="516"/>
                    <a:pt x="9688" y="181"/>
                    <a:pt x="7763" y="34"/>
                  </a:cubicBezTo>
                  <a:cubicBezTo>
                    <a:pt x="7339" y="11"/>
                    <a:pt x="6914" y="0"/>
                    <a:pt x="6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8"/>
            <p:cNvSpPr/>
            <p:nvPr/>
          </p:nvSpPr>
          <p:spPr>
            <a:xfrm>
              <a:off x="34192900" y="30176850"/>
              <a:ext cx="360450" cy="72500"/>
            </a:xfrm>
            <a:custGeom>
              <a:rect b="b" l="l" r="r" t="t"/>
              <a:pathLst>
                <a:path extrusionOk="0" h="2900" w="14418">
                  <a:moveTo>
                    <a:pt x="8316" y="1"/>
                  </a:moveTo>
                  <a:cubicBezTo>
                    <a:pt x="7918" y="1"/>
                    <a:pt x="7516" y="12"/>
                    <a:pt x="7115" y="35"/>
                  </a:cubicBezTo>
                  <a:cubicBezTo>
                    <a:pt x="5315" y="182"/>
                    <a:pt x="3537" y="516"/>
                    <a:pt x="2198" y="956"/>
                  </a:cubicBezTo>
                  <a:cubicBezTo>
                    <a:pt x="859" y="1395"/>
                    <a:pt x="1" y="1918"/>
                    <a:pt x="1" y="1918"/>
                  </a:cubicBezTo>
                  <a:cubicBezTo>
                    <a:pt x="1" y="1918"/>
                    <a:pt x="921" y="2316"/>
                    <a:pt x="2302" y="2588"/>
                  </a:cubicBezTo>
                  <a:cubicBezTo>
                    <a:pt x="3329" y="2790"/>
                    <a:pt x="4599" y="2900"/>
                    <a:pt x="5922" y="2900"/>
                  </a:cubicBezTo>
                  <a:cubicBezTo>
                    <a:pt x="6378" y="2900"/>
                    <a:pt x="6841" y="2887"/>
                    <a:pt x="7303" y="2860"/>
                  </a:cubicBezTo>
                  <a:cubicBezTo>
                    <a:pt x="9103" y="2755"/>
                    <a:pt x="10881" y="2399"/>
                    <a:pt x="12220" y="1960"/>
                  </a:cubicBezTo>
                  <a:cubicBezTo>
                    <a:pt x="13559" y="1542"/>
                    <a:pt x="14417" y="1018"/>
                    <a:pt x="14417" y="1018"/>
                  </a:cubicBezTo>
                  <a:cubicBezTo>
                    <a:pt x="14417" y="1018"/>
                    <a:pt x="13497" y="600"/>
                    <a:pt x="12116" y="328"/>
                  </a:cubicBezTo>
                  <a:cubicBezTo>
                    <a:pt x="11042" y="133"/>
                    <a:pt x="9704" y="1"/>
                    <a:pt x="8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8"/>
            <p:cNvSpPr/>
            <p:nvPr/>
          </p:nvSpPr>
          <p:spPr>
            <a:xfrm>
              <a:off x="34391150" y="30420100"/>
              <a:ext cx="441525" cy="73300"/>
            </a:xfrm>
            <a:custGeom>
              <a:rect b="b" l="l" r="r" t="t"/>
              <a:pathLst>
                <a:path extrusionOk="0" h="2932" w="17661">
                  <a:moveTo>
                    <a:pt x="10234" y="0"/>
                  </a:moveTo>
                  <a:cubicBezTo>
                    <a:pt x="9748" y="0"/>
                    <a:pt x="9257" y="11"/>
                    <a:pt x="8768" y="35"/>
                  </a:cubicBezTo>
                  <a:cubicBezTo>
                    <a:pt x="6571" y="160"/>
                    <a:pt x="4374" y="516"/>
                    <a:pt x="2721" y="955"/>
                  </a:cubicBezTo>
                  <a:cubicBezTo>
                    <a:pt x="1068" y="1395"/>
                    <a:pt x="1" y="1918"/>
                    <a:pt x="1" y="1918"/>
                  </a:cubicBezTo>
                  <a:cubicBezTo>
                    <a:pt x="1" y="1918"/>
                    <a:pt x="1131" y="2336"/>
                    <a:pt x="2805" y="2608"/>
                  </a:cubicBezTo>
                  <a:cubicBezTo>
                    <a:pt x="4072" y="2830"/>
                    <a:pt x="5652" y="2932"/>
                    <a:pt x="7299" y="2932"/>
                  </a:cubicBezTo>
                  <a:cubicBezTo>
                    <a:pt x="7826" y="2932"/>
                    <a:pt x="8360" y="2921"/>
                    <a:pt x="8893" y="2901"/>
                  </a:cubicBezTo>
                  <a:cubicBezTo>
                    <a:pt x="11090" y="2796"/>
                    <a:pt x="13287" y="2420"/>
                    <a:pt x="14940" y="1980"/>
                  </a:cubicBezTo>
                  <a:cubicBezTo>
                    <a:pt x="16593" y="1562"/>
                    <a:pt x="17660" y="1039"/>
                    <a:pt x="17660" y="1039"/>
                  </a:cubicBezTo>
                  <a:cubicBezTo>
                    <a:pt x="17660" y="1039"/>
                    <a:pt x="16531" y="620"/>
                    <a:pt x="14878" y="327"/>
                  </a:cubicBezTo>
                  <a:cubicBezTo>
                    <a:pt x="13560" y="132"/>
                    <a:pt x="11927" y="0"/>
                    <a:pt x="10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8"/>
            <p:cNvSpPr/>
            <p:nvPr/>
          </p:nvSpPr>
          <p:spPr>
            <a:xfrm>
              <a:off x="34181400" y="29793375"/>
              <a:ext cx="383975" cy="72200"/>
            </a:xfrm>
            <a:custGeom>
              <a:rect b="b" l="l" r="r" t="t"/>
              <a:pathLst>
                <a:path extrusionOk="0" h="2888" w="15359">
                  <a:moveTo>
                    <a:pt x="6390" y="0"/>
                  </a:moveTo>
                  <a:cubicBezTo>
                    <a:pt x="4951" y="0"/>
                    <a:pt x="3561" y="118"/>
                    <a:pt x="2449" y="309"/>
                  </a:cubicBezTo>
                  <a:cubicBezTo>
                    <a:pt x="984" y="560"/>
                    <a:pt x="1" y="979"/>
                    <a:pt x="1" y="979"/>
                  </a:cubicBezTo>
                  <a:cubicBezTo>
                    <a:pt x="1" y="979"/>
                    <a:pt x="942" y="1523"/>
                    <a:pt x="2344" y="1941"/>
                  </a:cubicBezTo>
                  <a:cubicBezTo>
                    <a:pt x="3767" y="2381"/>
                    <a:pt x="5671" y="2715"/>
                    <a:pt x="7575" y="2862"/>
                  </a:cubicBezTo>
                  <a:cubicBezTo>
                    <a:pt x="7977" y="2879"/>
                    <a:pt x="8378" y="2888"/>
                    <a:pt x="8776" y="2888"/>
                  </a:cubicBezTo>
                  <a:cubicBezTo>
                    <a:pt x="10283" y="2888"/>
                    <a:pt x="11730" y="2767"/>
                    <a:pt x="12889" y="2569"/>
                  </a:cubicBezTo>
                  <a:cubicBezTo>
                    <a:pt x="14354" y="2339"/>
                    <a:pt x="15358" y="1899"/>
                    <a:pt x="15358" y="1899"/>
                  </a:cubicBezTo>
                  <a:cubicBezTo>
                    <a:pt x="15358" y="1899"/>
                    <a:pt x="14438" y="1376"/>
                    <a:pt x="12994" y="937"/>
                  </a:cubicBezTo>
                  <a:cubicBezTo>
                    <a:pt x="11592" y="497"/>
                    <a:pt x="9667" y="163"/>
                    <a:pt x="7763" y="37"/>
                  </a:cubicBezTo>
                  <a:cubicBezTo>
                    <a:pt x="7305" y="12"/>
                    <a:pt x="6845" y="0"/>
                    <a:pt x="6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8"/>
            <p:cNvSpPr/>
            <p:nvPr/>
          </p:nvSpPr>
          <p:spPr>
            <a:xfrm>
              <a:off x="35216075" y="30118725"/>
              <a:ext cx="360425" cy="72550"/>
            </a:xfrm>
            <a:custGeom>
              <a:rect b="b" l="l" r="r" t="t"/>
              <a:pathLst>
                <a:path extrusionOk="0" h="2902" w="14417">
                  <a:moveTo>
                    <a:pt x="8403" y="1"/>
                  </a:moveTo>
                  <a:cubicBezTo>
                    <a:pt x="7978" y="1"/>
                    <a:pt x="7547" y="13"/>
                    <a:pt x="7114" y="38"/>
                  </a:cubicBezTo>
                  <a:cubicBezTo>
                    <a:pt x="5315" y="163"/>
                    <a:pt x="3537" y="519"/>
                    <a:pt x="2197" y="958"/>
                  </a:cubicBezTo>
                  <a:cubicBezTo>
                    <a:pt x="879" y="1398"/>
                    <a:pt x="0" y="1921"/>
                    <a:pt x="0" y="1921"/>
                  </a:cubicBezTo>
                  <a:cubicBezTo>
                    <a:pt x="0" y="1921"/>
                    <a:pt x="921" y="2318"/>
                    <a:pt x="2302" y="2569"/>
                  </a:cubicBezTo>
                  <a:cubicBezTo>
                    <a:pt x="3349" y="2788"/>
                    <a:pt x="4618" y="2902"/>
                    <a:pt x="5942" y="2902"/>
                  </a:cubicBezTo>
                  <a:cubicBezTo>
                    <a:pt x="6392" y="2902"/>
                    <a:pt x="6847" y="2889"/>
                    <a:pt x="7303" y="2862"/>
                  </a:cubicBezTo>
                  <a:cubicBezTo>
                    <a:pt x="9123" y="2758"/>
                    <a:pt x="10902" y="2402"/>
                    <a:pt x="12220" y="1942"/>
                  </a:cubicBezTo>
                  <a:cubicBezTo>
                    <a:pt x="13559" y="1523"/>
                    <a:pt x="14417" y="1000"/>
                    <a:pt x="14417" y="1000"/>
                  </a:cubicBezTo>
                  <a:cubicBezTo>
                    <a:pt x="14417" y="1000"/>
                    <a:pt x="13517" y="582"/>
                    <a:pt x="12115" y="330"/>
                  </a:cubicBezTo>
                  <a:cubicBezTo>
                    <a:pt x="11062" y="123"/>
                    <a:pt x="9766" y="1"/>
                    <a:pt x="8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8"/>
            <p:cNvSpPr/>
            <p:nvPr/>
          </p:nvSpPr>
          <p:spPr>
            <a:xfrm>
              <a:off x="35414325" y="30361975"/>
              <a:ext cx="441500" cy="73075"/>
            </a:xfrm>
            <a:custGeom>
              <a:rect b="b" l="l" r="r" t="t"/>
              <a:pathLst>
                <a:path extrusionOk="0" h="2923" w="17660">
                  <a:moveTo>
                    <a:pt x="10330" y="0"/>
                  </a:moveTo>
                  <a:cubicBezTo>
                    <a:pt x="9812" y="0"/>
                    <a:pt x="9289" y="12"/>
                    <a:pt x="8767" y="37"/>
                  </a:cubicBezTo>
                  <a:cubicBezTo>
                    <a:pt x="6570" y="163"/>
                    <a:pt x="4374" y="518"/>
                    <a:pt x="2721" y="958"/>
                  </a:cubicBezTo>
                  <a:cubicBezTo>
                    <a:pt x="1088" y="1397"/>
                    <a:pt x="0" y="1920"/>
                    <a:pt x="0" y="1920"/>
                  </a:cubicBezTo>
                  <a:cubicBezTo>
                    <a:pt x="0" y="1920"/>
                    <a:pt x="1130" y="2339"/>
                    <a:pt x="2804" y="2611"/>
                  </a:cubicBezTo>
                  <a:cubicBezTo>
                    <a:pt x="4049" y="2813"/>
                    <a:pt x="5594" y="2923"/>
                    <a:pt x="7207" y="2923"/>
                  </a:cubicBezTo>
                  <a:cubicBezTo>
                    <a:pt x="7764" y="2923"/>
                    <a:pt x="8329" y="2909"/>
                    <a:pt x="8893" y="2883"/>
                  </a:cubicBezTo>
                  <a:cubicBezTo>
                    <a:pt x="11090" y="2778"/>
                    <a:pt x="13287" y="2422"/>
                    <a:pt x="14940" y="1983"/>
                  </a:cubicBezTo>
                  <a:cubicBezTo>
                    <a:pt x="16593" y="1564"/>
                    <a:pt x="17660" y="1041"/>
                    <a:pt x="17660" y="1041"/>
                  </a:cubicBezTo>
                  <a:cubicBezTo>
                    <a:pt x="17660" y="1041"/>
                    <a:pt x="16530" y="602"/>
                    <a:pt x="14898" y="330"/>
                  </a:cubicBezTo>
                  <a:cubicBezTo>
                    <a:pt x="13590" y="123"/>
                    <a:pt x="11990"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8"/>
            <p:cNvSpPr/>
            <p:nvPr/>
          </p:nvSpPr>
          <p:spPr>
            <a:xfrm>
              <a:off x="35844300" y="29239950"/>
              <a:ext cx="383450" cy="72475"/>
            </a:xfrm>
            <a:custGeom>
              <a:rect b="b" l="l" r="r" t="t"/>
              <a:pathLst>
                <a:path extrusionOk="0" h="2899" w="15338">
                  <a:moveTo>
                    <a:pt x="6406" y="0"/>
                  </a:moveTo>
                  <a:cubicBezTo>
                    <a:pt x="4962" y="0"/>
                    <a:pt x="3565" y="122"/>
                    <a:pt x="2449" y="330"/>
                  </a:cubicBezTo>
                  <a:cubicBezTo>
                    <a:pt x="984" y="560"/>
                    <a:pt x="1" y="978"/>
                    <a:pt x="1" y="978"/>
                  </a:cubicBezTo>
                  <a:cubicBezTo>
                    <a:pt x="1" y="978"/>
                    <a:pt x="942" y="1522"/>
                    <a:pt x="2344" y="1941"/>
                  </a:cubicBezTo>
                  <a:cubicBezTo>
                    <a:pt x="3767" y="2401"/>
                    <a:pt x="5671" y="2736"/>
                    <a:pt x="7575" y="2862"/>
                  </a:cubicBezTo>
                  <a:cubicBezTo>
                    <a:pt x="8027" y="2886"/>
                    <a:pt x="8482" y="2898"/>
                    <a:pt x="8932" y="2898"/>
                  </a:cubicBezTo>
                  <a:cubicBezTo>
                    <a:pt x="10376" y="2898"/>
                    <a:pt x="11773" y="2776"/>
                    <a:pt x="12890" y="2569"/>
                  </a:cubicBezTo>
                  <a:cubicBezTo>
                    <a:pt x="14354" y="2338"/>
                    <a:pt x="15338" y="1920"/>
                    <a:pt x="15338" y="1920"/>
                  </a:cubicBezTo>
                  <a:cubicBezTo>
                    <a:pt x="15338" y="1920"/>
                    <a:pt x="14438" y="1376"/>
                    <a:pt x="12994" y="958"/>
                  </a:cubicBezTo>
                  <a:cubicBezTo>
                    <a:pt x="11571" y="518"/>
                    <a:pt x="9667" y="162"/>
                    <a:pt x="7763" y="37"/>
                  </a:cubicBezTo>
                  <a:cubicBezTo>
                    <a:pt x="7311" y="12"/>
                    <a:pt x="6856" y="0"/>
                    <a:pt x="6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8"/>
            <p:cNvSpPr/>
            <p:nvPr/>
          </p:nvSpPr>
          <p:spPr>
            <a:xfrm>
              <a:off x="34600400" y="29560600"/>
              <a:ext cx="360425" cy="72550"/>
            </a:xfrm>
            <a:custGeom>
              <a:rect b="b" l="l" r="r" t="t"/>
              <a:pathLst>
                <a:path extrusionOk="0" h="2902" w="14417">
                  <a:moveTo>
                    <a:pt x="8407" y="0"/>
                  </a:moveTo>
                  <a:cubicBezTo>
                    <a:pt x="7980" y="0"/>
                    <a:pt x="7547" y="12"/>
                    <a:pt x="7114" y="37"/>
                  </a:cubicBezTo>
                  <a:cubicBezTo>
                    <a:pt x="5315" y="163"/>
                    <a:pt x="3536" y="497"/>
                    <a:pt x="2197" y="937"/>
                  </a:cubicBezTo>
                  <a:cubicBezTo>
                    <a:pt x="858" y="1397"/>
                    <a:pt x="0" y="1920"/>
                    <a:pt x="0" y="1920"/>
                  </a:cubicBezTo>
                  <a:cubicBezTo>
                    <a:pt x="0" y="1920"/>
                    <a:pt x="921" y="2297"/>
                    <a:pt x="2302" y="2569"/>
                  </a:cubicBezTo>
                  <a:cubicBezTo>
                    <a:pt x="3333" y="2788"/>
                    <a:pt x="4610" y="2901"/>
                    <a:pt x="5939" y="2901"/>
                  </a:cubicBezTo>
                  <a:cubicBezTo>
                    <a:pt x="6390" y="2901"/>
                    <a:pt x="6847" y="2888"/>
                    <a:pt x="7303" y="2862"/>
                  </a:cubicBezTo>
                  <a:cubicBezTo>
                    <a:pt x="9102" y="2757"/>
                    <a:pt x="10881" y="2380"/>
                    <a:pt x="12220" y="1941"/>
                  </a:cubicBezTo>
                  <a:cubicBezTo>
                    <a:pt x="13538" y="1523"/>
                    <a:pt x="14417" y="1000"/>
                    <a:pt x="14417" y="1000"/>
                  </a:cubicBezTo>
                  <a:cubicBezTo>
                    <a:pt x="14417" y="1000"/>
                    <a:pt x="13475" y="581"/>
                    <a:pt x="12115" y="309"/>
                  </a:cubicBezTo>
                  <a:cubicBezTo>
                    <a:pt x="11050" y="118"/>
                    <a:pt x="9756" y="0"/>
                    <a:pt x="8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8"/>
            <p:cNvSpPr/>
            <p:nvPr/>
          </p:nvSpPr>
          <p:spPr>
            <a:xfrm>
              <a:off x="34798650" y="29803825"/>
              <a:ext cx="440975" cy="73075"/>
            </a:xfrm>
            <a:custGeom>
              <a:rect b="b" l="l" r="r" t="t"/>
              <a:pathLst>
                <a:path extrusionOk="0" h="2923" w="17639">
                  <a:moveTo>
                    <a:pt x="10330" y="1"/>
                  </a:moveTo>
                  <a:cubicBezTo>
                    <a:pt x="9805" y="1"/>
                    <a:pt x="9275" y="12"/>
                    <a:pt x="8746" y="38"/>
                  </a:cubicBezTo>
                  <a:cubicBezTo>
                    <a:pt x="6549" y="163"/>
                    <a:pt x="4352" y="498"/>
                    <a:pt x="2720" y="937"/>
                  </a:cubicBezTo>
                  <a:cubicBezTo>
                    <a:pt x="1067" y="1398"/>
                    <a:pt x="0" y="1921"/>
                    <a:pt x="0" y="1921"/>
                  </a:cubicBezTo>
                  <a:cubicBezTo>
                    <a:pt x="0" y="1921"/>
                    <a:pt x="1130" y="2339"/>
                    <a:pt x="2783" y="2590"/>
                  </a:cubicBezTo>
                  <a:cubicBezTo>
                    <a:pt x="4049" y="2809"/>
                    <a:pt x="5606" y="2923"/>
                    <a:pt x="7229" y="2923"/>
                  </a:cubicBezTo>
                  <a:cubicBezTo>
                    <a:pt x="7779" y="2923"/>
                    <a:pt x="8337" y="2910"/>
                    <a:pt x="8893" y="2883"/>
                  </a:cubicBezTo>
                  <a:cubicBezTo>
                    <a:pt x="11090" y="2779"/>
                    <a:pt x="13287" y="2402"/>
                    <a:pt x="14940" y="1963"/>
                  </a:cubicBezTo>
                  <a:cubicBezTo>
                    <a:pt x="16572" y="1544"/>
                    <a:pt x="17639" y="1021"/>
                    <a:pt x="17639" y="1021"/>
                  </a:cubicBezTo>
                  <a:cubicBezTo>
                    <a:pt x="17639" y="1021"/>
                    <a:pt x="16509" y="623"/>
                    <a:pt x="14877" y="310"/>
                  </a:cubicBezTo>
                  <a:cubicBezTo>
                    <a:pt x="13590" y="119"/>
                    <a:pt x="11988" y="1"/>
                    <a:pt x="10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8"/>
            <p:cNvSpPr/>
            <p:nvPr/>
          </p:nvSpPr>
          <p:spPr>
            <a:xfrm>
              <a:off x="34669975" y="30002600"/>
              <a:ext cx="383450" cy="72200"/>
            </a:xfrm>
            <a:custGeom>
              <a:rect b="b" l="l" r="r" t="t"/>
              <a:pathLst>
                <a:path extrusionOk="0" h="2888" w="15338">
                  <a:moveTo>
                    <a:pt x="6381" y="1"/>
                  </a:moveTo>
                  <a:cubicBezTo>
                    <a:pt x="4939" y="1"/>
                    <a:pt x="3561" y="119"/>
                    <a:pt x="2448" y="310"/>
                  </a:cubicBezTo>
                  <a:cubicBezTo>
                    <a:pt x="984" y="561"/>
                    <a:pt x="0" y="979"/>
                    <a:pt x="0" y="979"/>
                  </a:cubicBezTo>
                  <a:cubicBezTo>
                    <a:pt x="0" y="979"/>
                    <a:pt x="942" y="1523"/>
                    <a:pt x="2344" y="1942"/>
                  </a:cubicBezTo>
                  <a:cubicBezTo>
                    <a:pt x="3745" y="2381"/>
                    <a:pt x="5670" y="2716"/>
                    <a:pt x="7575" y="2862"/>
                  </a:cubicBezTo>
                  <a:cubicBezTo>
                    <a:pt x="7972" y="2880"/>
                    <a:pt x="8371" y="2888"/>
                    <a:pt x="8767" y="2888"/>
                  </a:cubicBezTo>
                  <a:cubicBezTo>
                    <a:pt x="10270" y="2888"/>
                    <a:pt x="11730" y="2768"/>
                    <a:pt x="12889" y="2569"/>
                  </a:cubicBezTo>
                  <a:cubicBezTo>
                    <a:pt x="14354" y="2339"/>
                    <a:pt x="15337" y="1900"/>
                    <a:pt x="15337" y="1900"/>
                  </a:cubicBezTo>
                  <a:cubicBezTo>
                    <a:pt x="15337" y="1900"/>
                    <a:pt x="14417" y="1377"/>
                    <a:pt x="12994" y="937"/>
                  </a:cubicBezTo>
                  <a:cubicBezTo>
                    <a:pt x="11571" y="498"/>
                    <a:pt x="9667" y="163"/>
                    <a:pt x="7763" y="38"/>
                  </a:cubicBezTo>
                  <a:cubicBezTo>
                    <a:pt x="7300" y="12"/>
                    <a:pt x="6837" y="1"/>
                    <a:pt x="63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8"/>
            <p:cNvSpPr/>
            <p:nvPr/>
          </p:nvSpPr>
          <p:spPr>
            <a:xfrm>
              <a:off x="35774725" y="29560600"/>
              <a:ext cx="360450" cy="72550"/>
            </a:xfrm>
            <a:custGeom>
              <a:rect b="b" l="l" r="r" t="t"/>
              <a:pathLst>
                <a:path extrusionOk="0" h="2902" w="14418">
                  <a:moveTo>
                    <a:pt x="8410" y="0"/>
                  </a:moveTo>
                  <a:cubicBezTo>
                    <a:pt x="7981" y="0"/>
                    <a:pt x="7547" y="12"/>
                    <a:pt x="7115" y="37"/>
                  </a:cubicBezTo>
                  <a:cubicBezTo>
                    <a:pt x="5315" y="163"/>
                    <a:pt x="3537" y="497"/>
                    <a:pt x="2198" y="937"/>
                  </a:cubicBezTo>
                  <a:cubicBezTo>
                    <a:pt x="859" y="1397"/>
                    <a:pt x="1" y="1920"/>
                    <a:pt x="1" y="1920"/>
                  </a:cubicBezTo>
                  <a:cubicBezTo>
                    <a:pt x="1" y="1920"/>
                    <a:pt x="921" y="2297"/>
                    <a:pt x="2302" y="2569"/>
                  </a:cubicBezTo>
                  <a:cubicBezTo>
                    <a:pt x="3334" y="2788"/>
                    <a:pt x="4610" y="2901"/>
                    <a:pt x="5940" y="2901"/>
                  </a:cubicBezTo>
                  <a:cubicBezTo>
                    <a:pt x="6391" y="2901"/>
                    <a:pt x="6848" y="2888"/>
                    <a:pt x="7303" y="2862"/>
                  </a:cubicBezTo>
                  <a:cubicBezTo>
                    <a:pt x="9103" y="2757"/>
                    <a:pt x="10881" y="2380"/>
                    <a:pt x="12220" y="1941"/>
                  </a:cubicBezTo>
                  <a:cubicBezTo>
                    <a:pt x="13559" y="1523"/>
                    <a:pt x="14417" y="1000"/>
                    <a:pt x="14417" y="1000"/>
                  </a:cubicBezTo>
                  <a:cubicBezTo>
                    <a:pt x="14417" y="1000"/>
                    <a:pt x="13476" y="581"/>
                    <a:pt x="12116" y="309"/>
                  </a:cubicBezTo>
                  <a:cubicBezTo>
                    <a:pt x="11067" y="118"/>
                    <a:pt x="9764" y="0"/>
                    <a:pt x="8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8"/>
            <p:cNvSpPr/>
            <p:nvPr/>
          </p:nvSpPr>
          <p:spPr>
            <a:xfrm>
              <a:off x="35972450" y="29803825"/>
              <a:ext cx="442050" cy="73075"/>
            </a:xfrm>
            <a:custGeom>
              <a:rect b="b" l="l" r="r" t="t"/>
              <a:pathLst>
                <a:path extrusionOk="0" h="2923" w="17682">
                  <a:moveTo>
                    <a:pt x="10331" y="1"/>
                  </a:moveTo>
                  <a:cubicBezTo>
                    <a:pt x="9806" y="1"/>
                    <a:pt x="9275" y="12"/>
                    <a:pt x="8747" y="38"/>
                  </a:cubicBezTo>
                  <a:cubicBezTo>
                    <a:pt x="6550" y="163"/>
                    <a:pt x="4353" y="498"/>
                    <a:pt x="2721" y="937"/>
                  </a:cubicBezTo>
                  <a:cubicBezTo>
                    <a:pt x="1068" y="1398"/>
                    <a:pt x="1" y="1921"/>
                    <a:pt x="1" y="1921"/>
                  </a:cubicBezTo>
                  <a:cubicBezTo>
                    <a:pt x="1" y="1921"/>
                    <a:pt x="1110" y="2339"/>
                    <a:pt x="2784" y="2590"/>
                  </a:cubicBezTo>
                  <a:cubicBezTo>
                    <a:pt x="4065" y="2809"/>
                    <a:pt x="5626" y="2923"/>
                    <a:pt x="7250" y="2923"/>
                  </a:cubicBezTo>
                  <a:cubicBezTo>
                    <a:pt x="7801" y="2923"/>
                    <a:pt x="8358" y="2910"/>
                    <a:pt x="8914" y="2883"/>
                  </a:cubicBezTo>
                  <a:cubicBezTo>
                    <a:pt x="11111" y="2779"/>
                    <a:pt x="13308" y="2402"/>
                    <a:pt x="14961" y="1963"/>
                  </a:cubicBezTo>
                  <a:cubicBezTo>
                    <a:pt x="16593" y="1544"/>
                    <a:pt x="17681" y="1021"/>
                    <a:pt x="17681" y="1021"/>
                  </a:cubicBezTo>
                  <a:cubicBezTo>
                    <a:pt x="17681" y="1021"/>
                    <a:pt x="16552" y="623"/>
                    <a:pt x="14878" y="310"/>
                  </a:cubicBezTo>
                  <a:cubicBezTo>
                    <a:pt x="13590" y="119"/>
                    <a:pt x="11989" y="1"/>
                    <a:pt x="103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8"/>
            <p:cNvSpPr/>
            <p:nvPr/>
          </p:nvSpPr>
          <p:spPr>
            <a:xfrm>
              <a:off x="35844300" y="30002600"/>
              <a:ext cx="383450" cy="72200"/>
            </a:xfrm>
            <a:custGeom>
              <a:rect b="b" l="l" r="r" t="t"/>
              <a:pathLst>
                <a:path extrusionOk="0" h="2888" w="15338">
                  <a:moveTo>
                    <a:pt x="6390" y="1"/>
                  </a:moveTo>
                  <a:cubicBezTo>
                    <a:pt x="4951" y="1"/>
                    <a:pt x="3561" y="119"/>
                    <a:pt x="2449" y="310"/>
                  </a:cubicBezTo>
                  <a:cubicBezTo>
                    <a:pt x="984" y="561"/>
                    <a:pt x="1" y="979"/>
                    <a:pt x="1" y="979"/>
                  </a:cubicBezTo>
                  <a:cubicBezTo>
                    <a:pt x="1" y="979"/>
                    <a:pt x="942" y="1523"/>
                    <a:pt x="2344" y="1942"/>
                  </a:cubicBezTo>
                  <a:cubicBezTo>
                    <a:pt x="3767" y="2381"/>
                    <a:pt x="5671" y="2716"/>
                    <a:pt x="7575" y="2862"/>
                  </a:cubicBezTo>
                  <a:cubicBezTo>
                    <a:pt x="7972" y="2880"/>
                    <a:pt x="8372" y="2888"/>
                    <a:pt x="8768" y="2888"/>
                  </a:cubicBezTo>
                  <a:cubicBezTo>
                    <a:pt x="10270" y="2888"/>
                    <a:pt x="11731" y="2768"/>
                    <a:pt x="12890" y="2569"/>
                  </a:cubicBezTo>
                  <a:cubicBezTo>
                    <a:pt x="14354" y="2339"/>
                    <a:pt x="15338" y="1900"/>
                    <a:pt x="15338" y="1900"/>
                  </a:cubicBezTo>
                  <a:cubicBezTo>
                    <a:pt x="15338" y="1900"/>
                    <a:pt x="14438" y="1377"/>
                    <a:pt x="12994" y="937"/>
                  </a:cubicBezTo>
                  <a:cubicBezTo>
                    <a:pt x="11571" y="498"/>
                    <a:pt x="9667" y="163"/>
                    <a:pt x="7763" y="38"/>
                  </a:cubicBezTo>
                  <a:cubicBezTo>
                    <a:pt x="7306" y="12"/>
                    <a:pt x="6845" y="1"/>
                    <a:pt x="63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8"/>
            <p:cNvSpPr/>
            <p:nvPr/>
          </p:nvSpPr>
          <p:spPr>
            <a:xfrm>
              <a:off x="33813675" y="32513950"/>
              <a:ext cx="148575" cy="279750"/>
            </a:xfrm>
            <a:custGeom>
              <a:rect b="b" l="l" r="r" t="t"/>
              <a:pathLst>
                <a:path extrusionOk="0" h="11190" w="5943">
                  <a:moveTo>
                    <a:pt x="569" y="0"/>
                  </a:moveTo>
                  <a:cubicBezTo>
                    <a:pt x="212" y="0"/>
                    <a:pt x="0" y="59"/>
                    <a:pt x="0" y="59"/>
                  </a:cubicBezTo>
                  <a:cubicBezTo>
                    <a:pt x="0" y="59"/>
                    <a:pt x="670" y="749"/>
                    <a:pt x="1235" y="1649"/>
                  </a:cubicBezTo>
                  <a:cubicBezTo>
                    <a:pt x="1821" y="2611"/>
                    <a:pt x="2344" y="3825"/>
                    <a:pt x="2699" y="5185"/>
                  </a:cubicBezTo>
                  <a:cubicBezTo>
                    <a:pt x="3097" y="6524"/>
                    <a:pt x="3432" y="7989"/>
                    <a:pt x="3746" y="9160"/>
                  </a:cubicBezTo>
                  <a:cubicBezTo>
                    <a:pt x="4038" y="10332"/>
                    <a:pt x="4436" y="11190"/>
                    <a:pt x="4436" y="11190"/>
                  </a:cubicBezTo>
                  <a:cubicBezTo>
                    <a:pt x="4436" y="11190"/>
                    <a:pt x="5001" y="10458"/>
                    <a:pt x="5399" y="9202"/>
                  </a:cubicBezTo>
                  <a:cubicBezTo>
                    <a:pt x="5775" y="7947"/>
                    <a:pt x="5943" y="6147"/>
                    <a:pt x="5419" y="4369"/>
                  </a:cubicBezTo>
                  <a:cubicBezTo>
                    <a:pt x="5294" y="3930"/>
                    <a:pt x="5106" y="3511"/>
                    <a:pt x="4896" y="3093"/>
                  </a:cubicBezTo>
                  <a:cubicBezTo>
                    <a:pt x="4729" y="2653"/>
                    <a:pt x="4394" y="2298"/>
                    <a:pt x="4164" y="1942"/>
                  </a:cubicBezTo>
                  <a:cubicBezTo>
                    <a:pt x="3599" y="1251"/>
                    <a:pt x="2930" y="728"/>
                    <a:pt x="2281" y="414"/>
                  </a:cubicBezTo>
                  <a:cubicBezTo>
                    <a:pt x="1586" y="78"/>
                    <a:pt x="981"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8"/>
            <p:cNvSpPr/>
            <p:nvPr/>
          </p:nvSpPr>
          <p:spPr>
            <a:xfrm>
              <a:off x="34018725" y="32467600"/>
              <a:ext cx="148050" cy="280075"/>
            </a:xfrm>
            <a:custGeom>
              <a:rect b="b" l="l" r="r" t="t"/>
              <a:pathLst>
                <a:path extrusionOk="0" h="11203" w="5922">
                  <a:moveTo>
                    <a:pt x="516" y="1"/>
                  </a:moveTo>
                  <a:cubicBezTo>
                    <a:pt x="190" y="1"/>
                    <a:pt x="0" y="50"/>
                    <a:pt x="0" y="50"/>
                  </a:cubicBezTo>
                  <a:cubicBezTo>
                    <a:pt x="0" y="50"/>
                    <a:pt x="649" y="741"/>
                    <a:pt x="1214" y="1641"/>
                  </a:cubicBezTo>
                  <a:cubicBezTo>
                    <a:pt x="1800" y="2624"/>
                    <a:pt x="2323" y="3817"/>
                    <a:pt x="2678" y="5177"/>
                  </a:cubicBezTo>
                  <a:cubicBezTo>
                    <a:pt x="3076" y="6516"/>
                    <a:pt x="3411" y="7981"/>
                    <a:pt x="3725" y="9152"/>
                  </a:cubicBezTo>
                  <a:cubicBezTo>
                    <a:pt x="4018" y="10324"/>
                    <a:pt x="4415" y="11203"/>
                    <a:pt x="4415" y="11203"/>
                  </a:cubicBezTo>
                  <a:cubicBezTo>
                    <a:pt x="4415" y="11203"/>
                    <a:pt x="4980" y="10470"/>
                    <a:pt x="5378" y="9215"/>
                  </a:cubicBezTo>
                  <a:cubicBezTo>
                    <a:pt x="5775" y="7960"/>
                    <a:pt x="5922" y="6139"/>
                    <a:pt x="5399" y="4361"/>
                  </a:cubicBezTo>
                  <a:cubicBezTo>
                    <a:pt x="5273" y="3921"/>
                    <a:pt x="5085" y="3503"/>
                    <a:pt x="4875" y="3084"/>
                  </a:cubicBezTo>
                  <a:cubicBezTo>
                    <a:pt x="4729" y="2645"/>
                    <a:pt x="4373" y="2310"/>
                    <a:pt x="4143" y="1934"/>
                  </a:cubicBezTo>
                  <a:cubicBezTo>
                    <a:pt x="3578" y="1264"/>
                    <a:pt x="2930" y="720"/>
                    <a:pt x="2260" y="427"/>
                  </a:cubicBezTo>
                  <a:cubicBezTo>
                    <a:pt x="1539" y="78"/>
                    <a:pt x="922"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8"/>
            <p:cNvSpPr/>
            <p:nvPr/>
          </p:nvSpPr>
          <p:spPr>
            <a:xfrm>
              <a:off x="34918950" y="32264425"/>
              <a:ext cx="148575" cy="279775"/>
            </a:xfrm>
            <a:custGeom>
              <a:rect b="b" l="l" r="r" t="t"/>
              <a:pathLst>
                <a:path extrusionOk="0" h="11191" w="5943">
                  <a:moveTo>
                    <a:pt x="563" y="1"/>
                  </a:moveTo>
                  <a:cubicBezTo>
                    <a:pt x="208" y="1"/>
                    <a:pt x="1" y="59"/>
                    <a:pt x="1" y="59"/>
                  </a:cubicBezTo>
                  <a:cubicBezTo>
                    <a:pt x="1" y="59"/>
                    <a:pt x="629" y="729"/>
                    <a:pt x="1214" y="1649"/>
                  </a:cubicBezTo>
                  <a:cubicBezTo>
                    <a:pt x="1800" y="2612"/>
                    <a:pt x="2323" y="3804"/>
                    <a:pt x="2679" y="5164"/>
                  </a:cubicBezTo>
                  <a:cubicBezTo>
                    <a:pt x="3077" y="6504"/>
                    <a:pt x="3411" y="7968"/>
                    <a:pt x="3725" y="9140"/>
                  </a:cubicBezTo>
                  <a:cubicBezTo>
                    <a:pt x="4018" y="10333"/>
                    <a:pt x="4416" y="11190"/>
                    <a:pt x="4416" y="11190"/>
                  </a:cubicBezTo>
                  <a:cubicBezTo>
                    <a:pt x="4416" y="11190"/>
                    <a:pt x="4981" y="10458"/>
                    <a:pt x="5378" y="9203"/>
                  </a:cubicBezTo>
                  <a:cubicBezTo>
                    <a:pt x="5776" y="7947"/>
                    <a:pt x="5943" y="6148"/>
                    <a:pt x="5420" y="4369"/>
                  </a:cubicBezTo>
                  <a:cubicBezTo>
                    <a:pt x="5274" y="3909"/>
                    <a:pt x="5106" y="3491"/>
                    <a:pt x="4897" y="3072"/>
                  </a:cubicBezTo>
                  <a:cubicBezTo>
                    <a:pt x="4730" y="2633"/>
                    <a:pt x="4395" y="2298"/>
                    <a:pt x="4165" y="1921"/>
                  </a:cubicBezTo>
                  <a:cubicBezTo>
                    <a:pt x="3579" y="1252"/>
                    <a:pt x="2930" y="729"/>
                    <a:pt x="2281" y="415"/>
                  </a:cubicBezTo>
                  <a:cubicBezTo>
                    <a:pt x="1575" y="79"/>
                    <a:pt x="971"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8"/>
            <p:cNvSpPr/>
            <p:nvPr/>
          </p:nvSpPr>
          <p:spPr>
            <a:xfrm>
              <a:off x="35123475" y="32217875"/>
              <a:ext cx="148600" cy="279775"/>
            </a:xfrm>
            <a:custGeom>
              <a:rect b="b" l="l" r="r" t="t"/>
              <a:pathLst>
                <a:path extrusionOk="0" h="11191" w="5944">
                  <a:moveTo>
                    <a:pt x="563" y="0"/>
                  </a:moveTo>
                  <a:cubicBezTo>
                    <a:pt x="208" y="0"/>
                    <a:pt x="1" y="59"/>
                    <a:pt x="1" y="59"/>
                  </a:cubicBezTo>
                  <a:cubicBezTo>
                    <a:pt x="1" y="59"/>
                    <a:pt x="629" y="728"/>
                    <a:pt x="1235" y="1649"/>
                  </a:cubicBezTo>
                  <a:cubicBezTo>
                    <a:pt x="1800" y="2612"/>
                    <a:pt x="2323" y="3825"/>
                    <a:pt x="2700" y="5185"/>
                  </a:cubicBezTo>
                  <a:cubicBezTo>
                    <a:pt x="3077" y="6503"/>
                    <a:pt x="3432" y="7968"/>
                    <a:pt x="3746" y="9161"/>
                  </a:cubicBezTo>
                  <a:cubicBezTo>
                    <a:pt x="4039" y="10332"/>
                    <a:pt x="4416" y="11190"/>
                    <a:pt x="4416" y="11190"/>
                  </a:cubicBezTo>
                  <a:cubicBezTo>
                    <a:pt x="4416" y="11190"/>
                    <a:pt x="5002" y="10458"/>
                    <a:pt x="5399" y="9203"/>
                  </a:cubicBezTo>
                  <a:cubicBezTo>
                    <a:pt x="5776" y="7947"/>
                    <a:pt x="5943" y="6148"/>
                    <a:pt x="5420" y="4369"/>
                  </a:cubicBezTo>
                  <a:cubicBezTo>
                    <a:pt x="5295" y="3930"/>
                    <a:pt x="5106" y="3511"/>
                    <a:pt x="4897" y="3093"/>
                  </a:cubicBezTo>
                  <a:cubicBezTo>
                    <a:pt x="4730" y="2653"/>
                    <a:pt x="4395" y="2298"/>
                    <a:pt x="4165" y="1942"/>
                  </a:cubicBezTo>
                  <a:cubicBezTo>
                    <a:pt x="3579" y="1252"/>
                    <a:pt x="2930" y="728"/>
                    <a:pt x="2282" y="415"/>
                  </a:cubicBezTo>
                  <a:cubicBezTo>
                    <a:pt x="1575" y="78"/>
                    <a:pt x="971"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8"/>
            <p:cNvSpPr/>
            <p:nvPr/>
          </p:nvSpPr>
          <p:spPr>
            <a:xfrm>
              <a:off x="36173850" y="32493200"/>
              <a:ext cx="148050" cy="279575"/>
            </a:xfrm>
            <a:custGeom>
              <a:rect b="b" l="l" r="r" t="t"/>
              <a:pathLst>
                <a:path extrusionOk="0" h="11183" w="5922">
                  <a:moveTo>
                    <a:pt x="534" y="0"/>
                  </a:moveTo>
                  <a:cubicBezTo>
                    <a:pt x="198" y="0"/>
                    <a:pt x="1" y="52"/>
                    <a:pt x="1" y="52"/>
                  </a:cubicBezTo>
                  <a:cubicBezTo>
                    <a:pt x="1" y="52"/>
                    <a:pt x="628" y="742"/>
                    <a:pt x="1214" y="1642"/>
                  </a:cubicBezTo>
                  <a:cubicBezTo>
                    <a:pt x="1800" y="2604"/>
                    <a:pt x="2323" y="3818"/>
                    <a:pt x="2679" y="5178"/>
                  </a:cubicBezTo>
                  <a:cubicBezTo>
                    <a:pt x="3076" y="6517"/>
                    <a:pt x="3411" y="7982"/>
                    <a:pt x="3725" y="9154"/>
                  </a:cubicBezTo>
                  <a:cubicBezTo>
                    <a:pt x="4018" y="10325"/>
                    <a:pt x="4415" y="11183"/>
                    <a:pt x="4415" y="11183"/>
                  </a:cubicBezTo>
                  <a:cubicBezTo>
                    <a:pt x="4415" y="11183"/>
                    <a:pt x="4980" y="10451"/>
                    <a:pt x="5378" y="9195"/>
                  </a:cubicBezTo>
                  <a:cubicBezTo>
                    <a:pt x="5775" y="7940"/>
                    <a:pt x="5922" y="6141"/>
                    <a:pt x="5399" y="4362"/>
                  </a:cubicBezTo>
                  <a:cubicBezTo>
                    <a:pt x="5273" y="3923"/>
                    <a:pt x="5085" y="3504"/>
                    <a:pt x="4876" y="3086"/>
                  </a:cubicBezTo>
                  <a:cubicBezTo>
                    <a:pt x="4729" y="2646"/>
                    <a:pt x="4374" y="2291"/>
                    <a:pt x="4143" y="1935"/>
                  </a:cubicBezTo>
                  <a:cubicBezTo>
                    <a:pt x="3578" y="1244"/>
                    <a:pt x="2930" y="721"/>
                    <a:pt x="2260" y="407"/>
                  </a:cubicBezTo>
                  <a:cubicBezTo>
                    <a:pt x="1550" y="75"/>
                    <a:pt x="941"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8"/>
            <p:cNvSpPr/>
            <p:nvPr/>
          </p:nvSpPr>
          <p:spPr>
            <a:xfrm>
              <a:off x="36378375" y="32446675"/>
              <a:ext cx="148575" cy="280075"/>
            </a:xfrm>
            <a:custGeom>
              <a:rect b="b" l="l" r="r" t="t"/>
              <a:pathLst>
                <a:path extrusionOk="0" h="11203" w="5943">
                  <a:moveTo>
                    <a:pt x="518" y="1"/>
                  </a:moveTo>
                  <a:cubicBezTo>
                    <a:pt x="191" y="1"/>
                    <a:pt x="1" y="51"/>
                    <a:pt x="1" y="51"/>
                  </a:cubicBezTo>
                  <a:cubicBezTo>
                    <a:pt x="1" y="51"/>
                    <a:pt x="628" y="741"/>
                    <a:pt x="1214" y="1662"/>
                  </a:cubicBezTo>
                  <a:cubicBezTo>
                    <a:pt x="1800" y="2624"/>
                    <a:pt x="2323" y="3817"/>
                    <a:pt x="2679" y="5177"/>
                  </a:cubicBezTo>
                  <a:cubicBezTo>
                    <a:pt x="3076" y="6516"/>
                    <a:pt x="3432" y="7981"/>
                    <a:pt x="3725" y="9152"/>
                  </a:cubicBezTo>
                  <a:cubicBezTo>
                    <a:pt x="4018" y="10324"/>
                    <a:pt x="4416" y="11203"/>
                    <a:pt x="4416" y="11203"/>
                  </a:cubicBezTo>
                  <a:cubicBezTo>
                    <a:pt x="4416" y="11203"/>
                    <a:pt x="5001" y="10471"/>
                    <a:pt x="5378" y="9215"/>
                  </a:cubicBezTo>
                  <a:cubicBezTo>
                    <a:pt x="5776" y="7960"/>
                    <a:pt x="5943" y="6139"/>
                    <a:pt x="5420" y="4361"/>
                  </a:cubicBezTo>
                  <a:cubicBezTo>
                    <a:pt x="5273" y="3921"/>
                    <a:pt x="5106" y="3503"/>
                    <a:pt x="4897" y="3084"/>
                  </a:cubicBezTo>
                  <a:cubicBezTo>
                    <a:pt x="4729" y="2645"/>
                    <a:pt x="4395" y="2310"/>
                    <a:pt x="4164" y="1934"/>
                  </a:cubicBezTo>
                  <a:cubicBezTo>
                    <a:pt x="3579" y="1264"/>
                    <a:pt x="2930" y="741"/>
                    <a:pt x="2281" y="427"/>
                  </a:cubicBezTo>
                  <a:cubicBezTo>
                    <a:pt x="1549" y="78"/>
                    <a:pt x="926" y="1"/>
                    <a:pt x="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8"/>
            <p:cNvSpPr/>
            <p:nvPr/>
          </p:nvSpPr>
          <p:spPr>
            <a:xfrm>
              <a:off x="37366500" y="32249250"/>
              <a:ext cx="148050" cy="279775"/>
            </a:xfrm>
            <a:custGeom>
              <a:rect b="b" l="l" r="r" t="t"/>
              <a:pathLst>
                <a:path extrusionOk="0" h="11191" w="5922">
                  <a:moveTo>
                    <a:pt x="560" y="1"/>
                  </a:moveTo>
                  <a:cubicBezTo>
                    <a:pt x="208" y="1"/>
                    <a:pt x="0" y="59"/>
                    <a:pt x="0" y="59"/>
                  </a:cubicBezTo>
                  <a:cubicBezTo>
                    <a:pt x="0" y="59"/>
                    <a:pt x="649" y="729"/>
                    <a:pt x="1214" y="1650"/>
                  </a:cubicBezTo>
                  <a:cubicBezTo>
                    <a:pt x="1800" y="2612"/>
                    <a:pt x="2323" y="3826"/>
                    <a:pt x="2679" y="5186"/>
                  </a:cubicBezTo>
                  <a:cubicBezTo>
                    <a:pt x="3076" y="6504"/>
                    <a:pt x="3411" y="7968"/>
                    <a:pt x="3725" y="9161"/>
                  </a:cubicBezTo>
                  <a:cubicBezTo>
                    <a:pt x="4018" y="10333"/>
                    <a:pt x="4415" y="11191"/>
                    <a:pt x="4415" y="11191"/>
                  </a:cubicBezTo>
                  <a:cubicBezTo>
                    <a:pt x="4415" y="11191"/>
                    <a:pt x="4980" y="10458"/>
                    <a:pt x="5378" y="9203"/>
                  </a:cubicBezTo>
                  <a:cubicBezTo>
                    <a:pt x="5775" y="7948"/>
                    <a:pt x="5922" y="6148"/>
                    <a:pt x="5399" y="4370"/>
                  </a:cubicBezTo>
                  <a:cubicBezTo>
                    <a:pt x="5273" y="3930"/>
                    <a:pt x="5085" y="3512"/>
                    <a:pt x="4876" y="3093"/>
                  </a:cubicBezTo>
                  <a:cubicBezTo>
                    <a:pt x="4729" y="2633"/>
                    <a:pt x="4394" y="2298"/>
                    <a:pt x="4143" y="1942"/>
                  </a:cubicBezTo>
                  <a:cubicBezTo>
                    <a:pt x="3578" y="1252"/>
                    <a:pt x="2930" y="729"/>
                    <a:pt x="2260" y="415"/>
                  </a:cubicBezTo>
                  <a:cubicBezTo>
                    <a:pt x="1565" y="79"/>
                    <a:pt x="966"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8"/>
            <p:cNvSpPr/>
            <p:nvPr/>
          </p:nvSpPr>
          <p:spPr>
            <a:xfrm>
              <a:off x="37571025" y="32202925"/>
              <a:ext cx="148575" cy="279550"/>
            </a:xfrm>
            <a:custGeom>
              <a:rect b="b" l="l" r="r" t="t"/>
              <a:pathLst>
                <a:path extrusionOk="0" h="11182" w="5943">
                  <a:moveTo>
                    <a:pt x="518" y="1"/>
                  </a:moveTo>
                  <a:cubicBezTo>
                    <a:pt x="191" y="1"/>
                    <a:pt x="1" y="50"/>
                    <a:pt x="1" y="50"/>
                  </a:cubicBezTo>
                  <a:cubicBezTo>
                    <a:pt x="1" y="50"/>
                    <a:pt x="649" y="720"/>
                    <a:pt x="1214" y="1640"/>
                  </a:cubicBezTo>
                  <a:cubicBezTo>
                    <a:pt x="1800" y="2603"/>
                    <a:pt x="2323" y="3816"/>
                    <a:pt x="2679" y="5176"/>
                  </a:cubicBezTo>
                  <a:cubicBezTo>
                    <a:pt x="3076" y="6516"/>
                    <a:pt x="3411" y="7980"/>
                    <a:pt x="3725" y="9152"/>
                  </a:cubicBezTo>
                  <a:cubicBezTo>
                    <a:pt x="4018" y="10324"/>
                    <a:pt x="4415" y="11182"/>
                    <a:pt x="4415" y="11182"/>
                  </a:cubicBezTo>
                  <a:cubicBezTo>
                    <a:pt x="4415" y="11182"/>
                    <a:pt x="4980" y="10449"/>
                    <a:pt x="5378" y="9194"/>
                  </a:cubicBezTo>
                  <a:cubicBezTo>
                    <a:pt x="5775" y="7938"/>
                    <a:pt x="5943" y="6139"/>
                    <a:pt x="5420" y="4360"/>
                  </a:cubicBezTo>
                  <a:cubicBezTo>
                    <a:pt x="5273" y="3921"/>
                    <a:pt x="5106" y="3503"/>
                    <a:pt x="4897" y="3084"/>
                  </a:cubicBezTo>
                  <a:cubicBezTo>
                    <a:pt x="4729" y="2645"/>
                    <a:pt x="4394" y="2289"/>
                    <a:pt x="4143" y="1933"/>
                  </a:cubicBezTo>
                  <a:cubicBezTo>
                    <a:pt x="3578" y="1243"/>
                    <a:pt x="2930" y="720"/>
                    <a:pt x="2281" y="427"/>
                  </a:cubicBezTo>
                  <a:cubicBezTo>
                    <a:pt x="1549" y="78"/>
                    <a:pt x="926" y="1"/>
                    <a:pt x="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8"/>
            <p:cNvSpPr/>
            <p:nvPr/>
          </p:nvSpPr>
          <p:spPr>
            <a:xfrm>
              <a:off x="39198875" y="25483875"/>
              <a:ext cx="815000" cy="883175"/>
            </a:xfrm>
            <a:custGeom>
              <a:rect b="b" l="l" r="r" t="t"/>
              <a:pathLst>
                <a:path extrusionOk="0" h="35327" w="32600">
                  <a:moveTo>
                    <a:pt x="14794" y="0"/>
                  </a:moveTo>
                  <a:cubicBezTo>
                    <a:pt x="11427" y="0"/>
                    <a:pt x="7503" y="387"/>
                    <a:pt x="3317" y="387"/>
                  </a:cubicBezTo>
                  <a:cubicBezTo>
                    <a:pt x="3077" y="387"/>
                    <a:pt x="2837" y="386"/>
                    <a:pt x="2595" y="383"/>
                  </a:cubicBezTo>
                  <a:cubicBezTo>
                    <a:pt x="2554" y="530"/>
                    <a:pt x="2512" y="676"/>
                    <a:pt x="2491" y="802"/>
                  </a:cubicBezTo>
                  <a:cubicBezTo>
                    <a:pt x="1" y="11347"/>
                    <a:pt x="2344" y="23378"/>
                    <a:pt x="11237" y="30262"/>
                  </a:cubicBezTo>
                  <a:cubicBezTo>
                    <a:pt x="13287" y="31873"/>
                    <a:pt x="15547" y="33024"/>
                    <a:pt x="17891" y="33840"/>
                  </a:cubicBezTo>
                  <a:cubicBezTo>
                    <a:pt x="21007" y="34884"/>
                    <a:pt x="24305" y="35326"/>
                    <a:pt x="27671" y="35326"/>
                  </a:cubicBezTo>
                  <a:cubicBezTo>
                    <a:pt x="28418" y="35326"/>
                    <a:pt x="29169" y="35305"/>
                    <a:pt x="29922" y="35263"/>
                  </a:cubicBezTo>
                  <a:cubicBezTo>
                    <a:pt x="32474" y="35116"/>
                    <a:pt x="32600" y="35284"/>
                    <a:pt x="32579" y="32543"/>
                  </a:cubicBezTo>
                  <a:cubicBezTo>
                    <a:pt x="32537" y="30722"/>
                    <a:pt x="32495" y="28902"/>
                    <a:pt x="32265" y="27123"/>
                  </a:cubicBezTo>
                  <a:cubicBezTo>
                    <a:pt x="29691" y="6639"/>
                    <a:pt x="29440" y="1115"/>
                    <a:pt x="17514" y="111"/>
                  </a:cubicBezTo>
                  <a:cubicBezTo>
                    <a:pt x="16656" y="31"/>
                    <a:pt x="15747" y="0"/>
                    <a:pt x="147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8"/>
            <p:cNvSpPr/>
            <p:nvPr/>
          </p:nvSpPr>
          <p:spPr>
            <a:xfrm>
              <a:off x="33673475" y="24134450"/>
              <a:ext cx="3943075" cy="4723450"/>
            </a:xfrm>
            <a:custGeom>
              <a:rect b="b" l="l" r="r" t="t"/>
              <a:pathLst>
                <a:path extrusionOk="0" h="188938" w="157723">
                  <a:moveTo>
                    <a:pt x="88884" y="1"/>
                  </a:moveTo>
                  <a:lnTo>
                    <a:pt x="88884" y="1"/>
                  </a:lnTo>
                  <a:cubicBezTo>
                    <a:pt x="1" y="9416"/>
                    <a:pt x="34274" y="73652"/>
                    <a:pt x="26009" y="105058"/>
                  </a:cubicBezTo>
                  <a:cubicBezTo>
                    <a:pt x="17871" y="135982"/>
                    <a:pt x="25617" y="188938"/>
                    <a:pt x="53282" y="188938"/>
                  </a:cubicBezTo>
                  <a:cubicBezTo>
                    <a:pt x="53714" y="188938"/>
                    <a:pt x="54150" y="188925"/>
                    <a:pt x="54590" y="188899"/>
                  </a:cubicBezTo>
                  <a:cubicBezTo>
                    <a:pt x="157722" y="176993"/>
                    <a:pt x="88885" y="2"/>
                    <a:pt x="88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8"/>
            <p:cNvSpPr/>
            <p:nvPr/>
          </p:nvSpPr>
          <p:spPr>
            <a:xfrm>
              <a:off x="37309475" y="26320975"/>
              <a:ext cx="840625" cy="217100"/>
            </a:xfrm>
            <a:custGeom>
              <a:rect b="b" l="l" r="r" t="t"/>
              <a:pathLst>
                <a:path extrusionOk="0" h="8684" w="33625">
                  <a:moveTo>
                    <a:pt x="16823" y="0"/>
                  </a:moveTo>
                  <a:cubicBezTo>
                    <a:pt x="7533" y="0"/>
                    <a:pt x="1" y="1946"/>
                    <a:pt x="1" y="4331"/>
                  </a:cubicBezTo>
                  <a:cubicBezTo>
                    <a:pt x="1" y="6738"/>
                    <a:pt x="7533" y="8684"/>
                    <a:pt x="16823" y="8684"/>
                  </a:cubicBezTo>
                  <a:cubicBezTo>
                    <a:pt x="26092" y="8684"/>
                    <a:pt x="33625" y="6738"/>
                    <a:pt x="33625" y="4331"/>
                  </a:cubicBezTo>
                  <a:cubicBezTo>
                    <a:pt x="33625" y="1925"/>
                    <a:pt x="26092" y="0"/>
                    <a:pt x="16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8"/>
            <p:cNvSpPr/>
            <p:nvPr/>
          </p:nvSpPr>
          <p:spPr>
            <a:xfrm>
              <a:off x="38791500" y="23608650"/>
              <a:ext cx="1362875" cy="1096525"/>
            </a:xfrm>
            <a:custGeom>
              <a:rect b="b" l="l" r="r" t="t"/>
              <a:pathLst>
                <a:path extrusionOk="0" h="43861" w="54515">
                  <a:moveTo>
                    <a:pt x="42805" y="1"/>
                  </a:moveTo>
                  <a:cubicBezTo>
                    <a:pt x="38838" y="1"/>
                    <a:pt x="33551" y="4028"/>
                    <a:pt x="27888" y="14232"/>
                  </a:cubicBezTo>
                  <a:cubicBezTo>
                    <a:pt x="22674" y="8947"/>
                    <a:pt x="17753" y="6745"/>
                    <a:pt x="13883" y="6745"/>
                  </a:cubicBezTo>
                  <a:cubicBezTo>
                    <a:pt x="1927" y="6745"/>
                    <a:pt x="1" y="27768"/>
                    <a:pt x="30461" y="43860"/>
                  </a:cubicBezTo>
                  <a:cubicBezTo>
                    <a:pt x="54515" y="27195"/>
                    <a:pt x="53115" y="1"/>
                    <a:pt x="428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8"/>
            <p:cNvSpPr/>
            <p:nvPr/>
          </p:nvSpPr>
          <p:spPr>
            <a:xfrm>
              <a:off x="39907400" y="24535475"/>
              <a:ext cx="1155625" cy="798450"/>
            </a:xfrm>
            <a:custGeom>
              <a:rect b="b" l="l" r="r" t="t"/>
              <a:pathLst>
                <a:path extrusionOk="0" h="31938" w="46225">
                  <a:moveTo>
                    <a:pt x="12262" y="0"/>
                  </a:moveTo>
                  <a:cubicBezTo>
                    <a:pt x="5441" y="0"/>
                    <a:pt x="1" y="12492"/>
                    <a:pt x="12084" y="31937"/>
                  </a:cubicBezTo>
                  <a:cubicBezTo>
                    <a:pt x="37195" y="30040"/>
                    <a:pt x="46225" y="6902"/>
                    <a:pt x="34029" y="6902"/>
                  </a:cubicBezTo>
                  <a:cubicBezTo>
                    <a:pt x="31164" y="6902"/>
                    <a:pt x="27129" y="8179"/>
                    <a:pt x="21856" y="11307"/>
                  </a:cubicBezTo>
                  <a:cubicBezTo>
                    <a:pt x="19865" y="3496"/>
                    <a:pt x="15870" y="0"/>
                    <a:pt x="12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8"/>
            <p:cNvSpPr/>
            <p:nvPr/>
          </p:nvSpPr>
          <p:spPr>
            <a:xfrm>
              <a:off x="40300250" y="23333925"/>
              <a:ext cx="1156325" cy="798450"/>
            </a:xfrm>
            <a:custGeom>
              <a:rect b="b" l="l" r="r" t="t"/>
              <a:pathLst>
                <a:path extrusionOk="0" h="31938" w="46253">
                  <a:moveTo>
                    <a:pt x="12262" y="1"/>
                  </a:moveTo>
                  <a:cubicBezTo>
                    <a:pt x="5441" y="1"/>
                    <a:pt x="0" y="12492"/>
                    <a:pt x="12084" y="31938"/>
                  </a:cubicBezTo>
                  <a:cubicBezTo>
                    <a:pt x="37195" y="30023"/>
                    <a:pt x="46252" y="6908"/>
                    <a:pt x="34043" y="6908"/>
                  </a:cubicBezTo>
                  <a:cubicBezTo>
                    <a:pt x="31176" y="6908"/>
                    <a:pt x="27136" y="8183"/>
                    <a:pt x="21855" y="11307"/>
                  </a:cubicBezTo>
                  <a:cubicBezTo>
                    <a:pt x="19864" y="3496"/>
                    <a:pt x="15870" y="1"/>
                    <a:pt x="12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29"/>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Future Improvement </a:t>
            </a:r>
            <a:endParaRPr/>
          </a:p>
        </p:txBody>
      </p:sp>
      <p:graphicFrame>
        <p:nvGraphicFramePr>
          <p:cNvPr id="1457" name="Google Shape;1457;p29"/>
          <p:cNvGraphicFramePr/>
          <p:nvPr/>
        </p:nvGraphicFramePr>
        <p:xfrm>
          <a:off x="464275" y="1472025"/>
          <a:ext cx="3000000" cy="3000000"/>
        </p:xfrm>
        <a:graphic>
          <a:graphicData uri="http://schemas.openxmlformats.org/drawingml/2006/table">
            <a:tbl>
              <a:tblPr>
                <a:noFill/>
                <a:tableStyleId>{10C135BA-5961-4BA1-B477-A3C99E3ED9A6}</a:tableStyleId>
              </a:tblPr>
              <a:tblGrid>
                <a:gridCol w="727425"/>
                <a:gridCol w="5129550"/>
              </a:tblGrid>
              <a:tr h="822600">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a:latin typeface="Fira Sans Extra Condensed SemiBold"/>
                          <a:ea typeface="Fira Sans Extra Condensed SemiBold"/>
                          <a:cs typeface="Fira Sans Extra Condensed SemiBold"/>
                          <a:sym typeface="Fira Sans Extra Condensed SemiBold"/>
                        </a:rPr>
                        <a:t>Data Augmentation: leverage </a:t>
                      </a:r>
                      <a:r>
                        <a:rPr lang="en">
                          <a:solidFill>
                            <a:schemeClr val="hlink"/>
                          </a:solidFill>
                          <a:latin typeface="Fira Sans Extra Condensed SemiBold"/>
                          <a:ea typeface="Fira Sans Extra Condensed SemiBold"/>
                          <a:cs typeface="Fira Sans Extra Condensed SemiBold"/>
                          <a:sym typeface="Fira Sans Extra Condensed SemiBold"/>
                        </a:rPr>
                        <a:t>Generative adversarial networks (GANs) to generate </a:t>
                      </a:r>
                      <a:r>
                        <a:rPr lang="en">
                          <a:solidFill>
                            <a:schemeClr val="hlink"/>
                          </a:solidFill>
                          <a:latin typeface="Fira Sans Extra Condensed SemiBold"/>
                          <a:ea typeface="Fira Sans Extra Condensed SemiBold"/>
                          <a:cs typeface="Fira Sans Extra Condensed SemiBold"/>
                          <a:sym typeface="Fira Sans Extra Condensed SemiBold"/>
                        </a:rPr>
                        <a:t>synthetic</a:t>
                      </a:r>
                      <a:r>
                        <a:rPr lang="en">
                          <a:solidFill>
                            <a:schemeClr val="hlink"/>
                          </a:solidFill>
                          <a:latin typeface="Fira Sans Extra Condensed SemiBold"/>
                          <a:ea typeface="Fira Sans Extra Condensed SemiBold"/>
                          <a:cs typeface="Fira Sans Extra Condensed SemiBold"/>
                          <a:sym typeface="Fira Sans Extra Condensed SemiBold"/>
                        </a:rPr>
                        <a:t> data to achieve better training and validation results</a:t>
                      </a:r>
                      <a:endParaRPr>
                        <a:latin typeface="Fira Sans Extra Condensed SemiBold"/>
                        <a:ea typeface="Fira Sans Extra Condensed SemiBold"/>
                        <a:cs typeface="Fira Sans Extra Condensed SemiBold"/>
                        <a:sym typeface="Fira Sans Extra Condensed SemiBold"/>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r h="822600">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a:latin typeface="Fira Sans Extra Condensed SemiBold"/>
                          <a:ea typeface="Fira Sans Extra Condensed SemiBold"/>
                          <a:cs typeface="Fira Sans Extra Condensed SemiBold"/>
                          <a:sym typeface="Fira Sans Extra Condensed SemiBold"/>
                        </a:rPr>
                        <a:t>Ensemble Transfer Learning: Training multiple diverse models instead of a single model to combine the predictions. This may potentially reduce the variance of predictions and reduce generalization errors</a:t>
                      </a:r>
                      <a:endParaRPr>
                        <a:latin typeface="Fira Sans Extra Condensed SemiBold"/>
                        <a:ea typeface="Fira Sans Extra Condensed SemiBold"/>
                        <a:cs typeface="Fira Sans Extra Condensed SemiBold"/>
                        <a:sym typeface="Fira Sans Extra Condensed SemiBold"/>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r h="822600">
                <a:tc>
                  <a:txBody>
                    <a:bodyPr/>
                    <a:lstStyle/>
                    <a:p>
                      <a:pPr indent="0" lvl="0" marL="0" rtl="0" algn="l">
                        <a:spcBef>
                          <a:spcPts val="0"/>
                        </a:spcBef>
                        <a:spcAft>
                          <a:spcPts val="0"/>
                        </a:spcAft>
                        <a:buNone/>
                      </a:pPr>
                      <a:r>
                        <a:t/>
                      </a:r>
                      <a:endParaRPr/>
                    </a:p>
                  </a:txBody>
                  <a:tcPr marT="91425" marB="91425" marR="91425" marL="91425">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Clr>
                          <a:schemeClr val="hlink"/>
                        </a:buClr>
                        <a:buSzPts val="1100"/>
                        <a:buFont typeface="Arial"/>
                        <a:buNone/>
                      </a:pPr>
                      <a:r>
                        <a:rPr lang="en">
                          <a:solidFill>
                            <a:schemeClr val="hlink"/>
                          </a:solidFill>
                          <a:latin typeface="Fira Sans Extra Condensed SemiBold"/>
                          <a:ea typeface="Fira Sans Extra Condensed SemiBold"/>
                          <a:cs typeface="Fira Sans Extra Condensed SemiBold"/>
                          <a:sym typeface="Fira Sans Extra Condensed SemiBold"/>
                        </a:rPr>
                        <a:t>Update version from EfficientNetB0 to EfficientNetB7.</a:t>
                      </a:r>
                      <a:endParaRPr>
                        <a:solidFill>
                          <a:schemeClr val="hlink"/>
                        </a:solidFill>
                        <a:latin typeface="Fira Sans Extra Condensed SemiBold"/>
                        <a:ea typeface="Fira Sans Extra Condensed SemiBold"/>
                        <a:cs typeface="Fira Sans Extra Condensed SemiBold"/>
                        <a:sym typeface="Fira Sans Extra Condensed SemiBold"/>
                      </a:endParaRPr>
                    </a:p>
                    <a:p>
                      <a:pPr indent="0" lvl="0" marL="0" rtl="0" algn="l">
                        <a:spcBef>
                          <a:spcPts val="0"/>
                        </a:spcBef>
                        <a:spcAft>
                          <a:spcPts val="0"/>
                        </a:spcAft>
                        <a:buClr>
                          <a:schemeClr val="hlink"/>
                        </a:buClr>
                        <a:buSzPts val="1100"/>
                        <a:buFont typeface="Arial"/>
                        <a:buNone/>
                      </a:pPr>
                      <a:r>
                        <a:rPr lang="en">
                          <a:solidFill>
                            <a:schemeClr val="hlink"/>
                          </a:solidFill>
                          <a:latin typeface="Fira Sans Extra Condensed SemiBold"/>
                          <a:ea typeface="Fira Sans Extra Condensed SemiBold"/>
                          <a:cs typeface="Fira Sans Extra Condensed SemiBold"/>
                          <a:sym typeface="Fira Sans Extra Condensed SemiBold"/>
                        </a:rPr>
                        <a:t>Update version from InceptionV3 to InceptionV4/Inception-ResNetV2.</a:t>
                      </a:r>
                      <a:endParaRPr>
                        <a:solidFill>
                          <a:schemeClr val="hlink"/>
                        </a:solidFill>
                        <a:latin typeface="Fira Sans Extra Condensed SemiBold"/>
                        <a:ea typeface="Fira Sans Extra Condensed SemiBold"/>
                        <a:cs typeface="Fira Sans Extra Condensed SemiBold"/>
                        <a:sym typeface="Fira Sans Extra Condensed SemiBold"/>
                      </a:endParaRPr>
                    </a:p>
                  </a:txBody>
                  <a:tcPr marT="91425" marB="91425" marR="91425" marL="91425" anchor="ctr">
                    <a:lnL cap="flat" cmpd="sng" w="76200">
                      <a:solidFill>
                        <a:schemeClr val="accent6"/>
                      </a:solidFill>
                      <a:prstDash val="solid"/>
                      <a:round/>
                      <a:headEnd len="sm" w="sm" type="none"/>
                      <a:tailEnd len="sm" w="sm" type="none"/>
                    </a:lnL>
                    <a:lnR cap="flat" cmpd="sng" w="76200">
                      <a:solidFill>
                        <a:schemeClr val="accent6"/>
                      </a:solidFill>
                      <a:prstDash val="solid"/>
                      <a:round/>
                      <a:headEnd len="sm" w="sm" type="none"/>
                      <a:tailEnd len="sm" w="sm" type="none"/>
                    </a:lnR>
                    <a:lnT cap="flat" cmpd="sng" w="76200">
                      <a:solidFill>
                        <a:schemeClr val="accent6"/>
                      </a:solidFill>
                      <a:prstDash val="solid"/>
                      <a:round/>
                      <a:headEnd len="sm" w="sm" type="none"/>
                      <a:tailEnd len="sm" w="sm" type="none"/>
                    </a:lnT>
                    <a:lnB cap="flat" cmpd="sng" w="76200">
                      <a:solidFill>
                        <a:schemeClr val="accent6"/>
                      </a:solidFill>
                      <a:prstDash val="solid"/>
                      <a:round/>
                      <a:headEnd len="sm" w="sm" type="none"/>
                      <a:tailEnd len="sm" w="sm" type="none"/>
                    </a:lnB>
                    <a:solidFill>
                      <a:schemeClr val="accent4"/>
                    </a:solidFill>
                  </a:tcPr>
                </a:tc>
              </a:tr>
            </a:tbl>
          </a:graphicData>
        </a:graphic>
      </p:graphicFrame>
      <p:sp>
        <p:nvSpPr>
          <p:cNvPr id="1458" name="Google Shape;1458;p29"/>
          <p:cNvSpPr/>
          <p:nvPr/>
        </p:nvSpPr>
        <p:spPr>
          <a:xfrm>
            <a:off x="662656" y="1750637"/>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634356" y="2568949"/>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a:off x="634356" y="338726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 name="Google Shape;1461;p29"/>
          <p:cNvGrpSpPr/>
          <p:nvPr/>
        </p:nvGrpSpPr>
        <p:grpSpPr>
          <a:xfrm flipH="1">
            <a:off x="6679278" y="1472024"/>
            <a:ext cx="2058386" cy="2383934"/>
            <a:chOff x="5442975" y="1419927"/>
            <a:chExt cx="2541844" cy="2943855"/>
          </a:xfrm>
        </p:grpSpPr>
        <p:grpSp>
          <p:nvGrpSpPr>
            <p:cNvPr id="1462" name="Google Shape;1462;p29"/>
            <p:cNvGrpSpPr/>
            <p:nvPr/>
          </p:nvGrpSpPr>
          <p:grpSpPr>
            <a:xfrm>
              <a:off x="5442975" y="1419927"/>
              <a:ext cx="2541840" cy="2943855"/>
              <a:chOff x="5503800" y="3183677"/>
              <a:chExt cx="2541840" cy="2943855"/>
            </a:xfrm>
          </p:grpSpPr>
          <p:sp>
            <p:nvSpPr>
              <p:cNvPr id="1463" name="Google Shape;1463;p29"/>
              <p:cNvSpPr/>
              <p:nvPr/>
            </p:nvSpPr>
            <p:spPr>
              <a:xfrm>
                <a:off x="5583497" y="5861052"/>
                <a:ext cx="1638253" cy="266480"/>
              </a:xfrm>
              <a:custGeom>
                <a:rect b="b" l="l" r="r" t="t"/>
                <a:pathLst>
                  <a:path extrusionOk="0" h="92128" w="722493">
                    <a:moveTo>
                      <a:pt x="361246" y="1"/>
                    </a:moveTo>
                    <a:cubicBezTo>
                      <a:pt x="265437" y="1"/>
                      <a:pt x="173561" y="4855"/>
                      <a:pt x="105811" y="13496"/>
                    </a:cubicBezTo>
                    <a:cubicBezTo>
                      <a:pt x="38060" y="22138"/>
                      <a:pt x="0" y="33855"/>
                      <a:pt x="0" y="46053"/>
                    </a:cubicBezTo>
                    <a:cubicBezTo>
                      <a:pt x="0" y="58273"/>
                      <a:pt x="38060" y="69990"/>
                      <a:pt x="105811" y="78632"/>
                    </a:cubicBezTo>
                    <a:cubicBezTo>
                      <a:pt x="173561" y="87273"/>
                      <a:pt x="265437" y="92127"/>
                      <a:pt x="361246" y="92127"/>
                    </a:cubicBezTo>
                    <a:cubicBezTo>
                      <a:pt x="457055" y="92127"/>
                      <a:pt x="548931" y="87273"/>
                      <a:pt x="616682" y="78632"/>
                    </a:cubicBezTo>
                    <a:cubicBezTo>
                      <a:pt x="684432" y="69990"/>
                      <a:pt x="722492" y="58273"/>
                      <a:pt x="722492" y="46053"/>
                    </a:cubicBezTo>
                    <a:cubicBezTo>
                      <a:pt x="722492" y="33855"/>
                      <a:pt x="684432" y="22138"/>
                      <a:pt x="616682" y="13496"/>
                    </a:cubicBezTo>
                    <a:cubicBezTo>
                      <a:pt x="548931" y="4855"/>
                      <a:pt x="457055" y="1"/>
                      <a:pt x="361246" y="1"/>
                    </a:cubicBezTo>
                    <a:close/>
                  </a:path>
                </a:pathLst>
              </a:custGeom>
              <a:solidFill>
                <a:srgbClr val="4F4C5F">
                  <a:alpha val="39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a:off x="7031209" y="4845988"/>
                <a:ext cx="592346" cy="570879"/>
              </a:xfrm>
              <a:custGeom>
                <a:rect b="b" l="l" r="r" t="t"/>
                <a:pathLst>
                  <a:path extrusionOk="0" h="222565" w="230934">
                    <a:moveTo>
                      <a:pt x="73714" y="0"/>
                    </a:moveTo>
                    <a:lnTo>
                      <a:pt x="0" y="9667"/>
                    </a:lnTo>
                    <a:lnTo>
                      <a:pt x="12073" y="222565"/>
                    </a:lnTo>
                    <a:lnTo>
                      <a:pt x="162472" y="99199"/>
                    </a:lnTo>
                    <a:cubicBezTo>
                      <a:pt x="162472" y="99199"/>
                      <a:pt x="174305" y="121959"/>
                      <a:pt x="194725" y="121959"/>
                    </a:cubicBezTo>
                    <a:cubicBezTo>
                      <a:pt x="197521" y="121959"/>
                      <a:pt x="200477" y="121532"/>
                      <a:pt x="203587" y="120562"/>
                    </a:cubicBezTo>
                    <a:cubicBezTo>
                      <a:pt x="230934" y="106418"/>
                      <a:pt x="225829" y="86331"/>
                      <a:pt x="216476" y="66140"/>
                    </a:cubicBezTo>
                    <a:cubicBezTo>
                      <a:pt x="212013" y="56547"/>
                      <a:pt x="198351" y="50767"/>
                      <a:pt x="186000" y="50767"/>
                    </a:cubicBezTo>
                    <a:cubicBezTo>
                      <a:pt x="180167" y="50767"/>
                      <a:pt x="174627" y="52056"/>
                      <a:pt x="170486" y="54841"/>
                    </a:cubicBezTo>
                    <a:lnTo>
                      <a:pt x="59214" y="135481"/>
                    </a:lnTo>
                    <a:lnTo>
                      <a:pt x="737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a:off x="7098298" y="3202857"/>
                <a:ext cx="409225" cy="935979"/>
              </a:xfrm>
              <a:custGeom>
                <a:rect b="b" l="l" r="r" t="t"/>
                <a:pathLst>
                  <a:path extrusionOk="0" h="364904" w="159542">
                    <a:moveTo>
                      <a:pt x="65804" y="1"/>
                    </a:moveTo>
                    <a:cubicBezTo>
                      <a:pt x="0" y="1"/>
                      <a:pt x="3779" y="145165"/>
                      <a:pt x="12827" y="200846"/>
                    </a:cubicBezTo>
                    <a:cubicBezTo>
                      <a:pt x="24753" y="274016"/>
                      <a:pt x="7261" y="342646"/>
                      <a:pt x="68107" y="363256"/>
                    </a:cubicBezTo>
                    <a:cubicBezTo>
                      <a:pt x="71715" y="364368"/>
                      <a:pt x="75078" y="364904"/>
                      <a:pt x="78207" y="364904"/>
                    </a:cubicBezTo>
                    <a:cubicBezTo>
                      <a:pt x="159541" y="364904"/>
                      <a:pt x="83486" y="3076"/>
                      <a:pt x="83486" y="3076"/>
                    </a:cubicBezTo>
                    <a:cubicBezTo>
                      <a:pt x="77097" y="982"/>
                      <a:pt x="71215" y="1"/>
                      <a:pt x="658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503800" y="4241810"/>
                <a:ext cx="352341" cy="352970"/>
              </a:xfrm>
              <a:custGeom>
                <a:rect b="b" l="l" r="r" t="t"/>
                <a:pathLst>
                  <a:path extrusionOk="0" h="137610" w="137365">
                    <a:moveTo>
                      <a:pt x="41144" y="1"/>
                    </a:moveTo>
                    <a:cubicBezTo>
                      <a:pt x="38921" y="1"/>
                      <a:pt x="36701" y="1250"/>
                      <a:pt x="35885" y="3908"/>
                    </a:cubicBezTo>
                    <a:cubicBezTo>
                      <a:pt x="1" y="122356"/>
                      <a:pt x="113114" y="137610"/>
                      <a:pt x="113114" y="137610"/>
                    </a:cubicBezTo>
                    <a:lnTo>
                      <a:pt x="137364" y="126353"/>
                    </a:lnTo>
                    <a:cubicBezTo>
                      <a:pt x="137364" y="126353"/>
                      <a:pt x="53586" y="97959"/>
                      <a:pt x="46744" y="5163"/>
                    </a:cubicBezTo>
                    <a:cubicBezTo>
                      <a:pt x="46504" y="1814"/>
                      <a:pt x="43822" y="1"/>
                      <a:pt x="41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982612" y="4827255"/>
                <a:ext cx="258901" cy="1169366"/>
              </a:xfrm>
              <a:custGeom>
                <a:rect b="b" l="l" r="r" t="t"/>
                <a:pathLst>
                  <a:path extrusionOk="0" h="455893" w="100936">
                    <a:moveTo>
                      <a:pt x="3453" y="1"/>
                    </a:moveTo>
                    <a:lnTo>
                      <a:pt x="0" y="444711"/>
                    </a:lnTo>
                    <a:cubicBezTo>
                      <a:pt x="0" y="444711"/>
                      <a:pt x="9792" y="455893"/>
                      <a:pt x="30997" y="455893"/>
                    </a:cubicBezTo>
                    <a:cubicBezTo>
                      <a:pt x="36957" y="455893"/>
                      <a:pt x="43819" y="455009"/>
                      <a:pt x="51619" y="452746"/>
                    </a:cubicBezTo>
                    <a:cubicBezTo>
                      <a:pt x="85561" y="442871"/>
                      <a:pt x="67196" y="408934"/>
                      <a:pt x="43504" y="408934"/>
                    </a:cubicBezTo>
                    <a:cubicBezTo>
                      <a:pt x="42397" y="408934"/>
                      <a:pt x="41278" y="409008"/>
                      <a:pt x="40153" y="409162"/>
                    </a:cubicBezTo>
                    <a:cubicBezTo>
                      <a:pt x="50489" y="334632"/>
                      <a:pt x="100936" y="2302"/>
                      <a:pt x="100936" y="2302"/>
                    </a:cubicBezTo>
                    <a:lnTo>
                      <a:pt x="34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9"/>
              <p:cNvSpPr/>
              <p:nvPr/>
            </p:nvSpPr>
            <p:spPr>
              <a:xfrm>
                <a:off x="5640987" y="4303628"/>
                <a:ext cx="1746609" cy="718431"/>
              </a:xfrm>
              <a:custGeom>
                <a:rect b="b" l="l" r="r" t="t"/>
                <a:pathLst>
                  <a:path extrusionOk="0" h="280090" w="680939">
                    <a:moveTo>
                      <a:pt x="511688" y="0"/>
                    </a:moveTo>
                    <a:cubicBezTo>
                      <a:pt x="513989" y="14165"/>
                      <a:pt x="510620" y="22807"/>
                      <a:pt x="508235" y="27912"/>
                    </a:cubicBezTo>
                    <a:cubicBezTo>
                      <a:pt x="493374" y="59795"/>
                      <a:pt x="439582" y="68956"/>
                      <a:pt x="375674" y="68956"/>
                    </a:cubicBezTo>
                    <a:cubicBezTo>
                      <a:pt x="298410" y="68956"/>
                      <a:pt x="206360" y="55566"/>
                      <a:pt x="150441" y="52748"/>
                    </a:cubicBezTo>
                    <a:cubicBezTo>
                      <a:pt x="143868" y="52416"/>
                      <a:pt x="137545" y="52254"/>
                      <a:pt x="131466" y="52254"/>
                    </a:cubicBezTo>
                    <a:cubicBezTo>
                      <a:pt x="70874" y="52254"/>
                      <a:pt x="34489" y="68432"/>
                      <a:pt x="16405" y="94617"/>
                    </a:cubicBezTo>
                    <a:cubicBezTo>
                      <a:pt x="1" y="118344"/>
                      <a:pt x="2156" y="149018"/>
                      <a:pt x="2490" y="154814"/>
                    </a:cubicBezTo>
                    <a:cubicBezTo>
                      <a:pt x="4457" y="187810"/>
                      <a:pt x="21364" y="217313"/>
                      <a:pt x="39923" y="232378"/>
                    </a:cubicBezTo>
                    <a:cubicBezTo>
                      <a:pt x="51732" y="241971"/>
                      <a:pt x="63962" y="245505"/>
                      <a:pt x="77404" y="245505"/>
                    </a:cubicBezTo>
                    <a:cubicBezTo>
                      <a:pt x="115004" y="245505"/>
                      <a:pt x="162090" y="217856"/>
                      <a:pt x="235991" y="217856"/>
                    </a:cubicBezTo>
                    <a:cubicBezTo>
                      <a:pt x="236216" y="217856"/>
                      <a:pt x="236442" y="217856"/>
                      <a:pt x="236668" y="217857"/>
                    </a:cubicBezTo>
                    <a:cubicBezTo>
                      <a:pt x="347277" y="218127"/>
                      <a:pt x="381130" y="280090"/>
                      <a:pt x="486674" y="280090"/>
                    </a:cubicBezTo>
                    <a:cubicBezTo>
                      <a:pt x="495611" y="280090"/>
                      <a:pt x="505063" y="279645"/>
                      <a:pt x="515119" y="278682"/>
                    </a:cubicBezTo>
                    <a:cubicBezTo>
                      <a:pt x="547844" y="275543"/>
                      <a:pt x="577011" y="272718"/>
                      <a:pt x="602747" y="251481"/>
                    </a:cubicBezTo>
                    <a:cubicBezTo>
                      <a:pt x="680939" y="186890"/>
                      <a:pt x="638966" y="29816"/>
                      <a:pt x="638966" y="29816"/>
                    </a:cubicBezTo>
                    <a:lnTo>
                      <a:pt x="511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9"/>
              <p:cNvSpPr/>
              <p:nvPr/>
            </p:nvSpPr>
            <p:spPr>
              <a:xfrm>
                <a:off x="6891444" y="4282855"/>
                <a:ext cx="427424" cy="286541"/>
              </a:xfrm>
              <a:custGeom>
                <a:rect b="b" l="l" r="r" t="t"/>
                <a:pathLst>
                  <a:path extrusionOk="0" h="111712" w="166637">
                    <a:moveTo>
                      <a:pt x="92525" y="1"/>
                    </a:moveTo>
                    <a:cubicBezTo>
                      <a:pt x="46535" y="1"/>
                      <a:pt x="1" y="5315"/>
                      <a:pt x="1" y="41618"/>
                    </a:cubicBezTo>
                    <a:cubicBezTo>
                      <a:pt x="1" y="77920"/>
                      <a:pt x="37705" y="111712"/>
                      <a:pt x="83716" y="111712"/>
                    </a:cubicBezTo>
                    <a:cubicBezTo>
                      <a:pt x="129727" y="111712"/>
                      <a:pt x="166637" y="77920"/>
                      <a:pt x="166637" y="41618"/>
                    </a:cubicBezTo>
                    <a:cubicBezTo>
                      <a:pt x="166637" y="5315"/>
                      <a:pt x="138557" y="1"/>
                      <a:pt x="925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6721036" y="4889031"/>
                <a:ext cx="219464" cy="1169366"/>
              </a:xfrm>
              <a:custGeom>
                <a:rect b="b" l="l" r="r" t="t"/>
                <a:pathLst>
                  <a:path extrusionOk="0" h="455893" w="85561">
                    <a:moveTo>
                      <a:pt x="3453" y="1"/>
                    </a:moveTo>
                    <a:lnTo>
                      <a:pt x="0" y="444711"/>
                    </a:lnTo>
                    <a:cubicBezTo>
                      <a:pt x="0" y="444711"/>
                      <a:pt x="9779" y="455893"/>
                      <a:pt x="30979" y="455893"/>
                    </a:cubicBezTo>
                    <a:cubicBezTo>
                      <a:pt x="36938" y="455893"/>
                      <a:pt x="43798" y="455009"/>
                      <a:pt x="51598" y="452746"/>
                    </a:cubicBezTo>
                    <a:cubicBezTo>
                      <a:pt x="85560" y="442871"/>
                      <a:pt x="67196" y="408934"/>
                      <a:pt x="43504" y="408934"/>
                    </a:cubicBezTo>
                    <a:cubicBezTo>
                      <a:pt x="42397" y="408934"/>
                      <a:pt x="41278" y="409008"/>
                      <a:pt x="40153" y="409162"/>
                    </a:cubicBezTo>
                    <a:lnTo>
                      <a:pt x="40153" y="409162"/>
                    </a:lnTo>
                    <a:cubicBezTo>
                      <a:pt x="50468" y="334632"/>
                      <a:pt x="60784" y="3453"/>
                      <a:pt x="60784" y="3453"/>
                    </a:cubicBezTo>
                    <a:lnTo>
                      <a:pt x="3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717901" y="4889031"/>
                <a:ext cx="235341" cy="1169366"/>
              </a:xfrm>
              <a:custGeom>
                <a:rect b="b" l="l" r="r" t="t"/>
                <a:pathLst>
                  <a:path extrusionOk="0" h="455893" w="91751">
                    <a:moveTo>
                      <a:pt x="3453" y="1"/>
                    </a:moveTo>
                    <a:lnTo>
                      <a:pt x="0" y="444711"/>
                    </a:lnTo>
                    <a:cubicBezTo>
                      <a:pt x="0" y="444711"/>
                      <a:pt x="9779" y="455893"/>
                      <a:pt x="30979" y="455893"/>
                    </a:cubicBezTo>
                    <a:cubicBezTo>
                      <a:pt x="36937" y="455893"/>
                      <a:pt x="43798" y="455009"/>
                      <a:pt x="51598" y="452746"/>
                    </a:cubicBezTo>
                    <a:cubicBezTo>
                      <a:pt x="85560" y="442871"/>
                      <a:pt x="67196" y="408934"/>
                      <a:pt x="43504" y="408934"/>
                    </a:cubicBezTo>
                    <a:cubicBezTo>
                      <a:pt x="42397" y="408934"/>
                      <a:pt x="41278" y="409008"/>
                      <a:pt x="40153" y="409162"/>
                    </a:cubicBezTo>
                    <a:cubicBezTo>
                      <a:pt x="50468" y="334632"/>
                      <a:pt x="91750" y="10337"/>
                      <a:pt x="91750" y="10337"/>
                    </a:cubicBezTo>
                    <a:lnTo>
                      <a:pt x="3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9"/>
              <p:cNvSpPr/>
              <p:nvPr/>
            </p:nvSpPr>
            <p:spPr>
              <a:xfrm>
                <a:off x="7133185" y="4537209"/>
                <a:ext cx="74175" cy="84424"/>
              </a:xfrm>
              <a:custGeom>
                <a:rect b="b" l="l" r="r" t="t"/>
                <a:pathLst>
                  <a:path extrusionOk="0" h="32914" w="28918">
                    <a:moveTo>
                      <a:pt x="14459" y="1"/>
                    </a:moveTo>
                    <a:cubicBezTo>
                      <a:pt x="6487" y="1"/>
                      <a:pt x="1" y="7345"/>
                      <a:pt x="1" y="16447"/>
                    </a:cubicBezTo>
                    <a:cubicBezTo>
                      <a:pt x="1" y="25527"/>
                      <a:pt x="6487" y="32913"/>
                      <a:pt x="14459" y="32913"/>
                    </a:cubicBezTo>
                    <a:cubicBezTo>
                      <a:pt x="22452" y="32913"/>
                      <a:pt x="28917" y="25527"/>
                      <a:pt x="28917" y="16447"/>
                    </a:cubicBezTo>
                    <a:cubicBezTo>
                      <a:pt x="28917" y="7387"/>
                      <a:pt x="22431" y="1"/>
                      <a:pt x="14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9"/>
              <p:cNvSpPr/>
              <p:nvPr/>
            </p:nvSpPr>
            <p:spPr>
              <a:xfrm>
                <a:off x="7149609" y="4498244"/>
                <a:ext cx="39824" cy="86784"/>
              </a:xfrm>
              <a:custGeom>
                <a:rect b="b" l="l" r="r" t="t"/>
                <a:pathLst>
                  <a:path extrusionOk="0" h="33834" w="15526">
                    <a:moveTo>
                      <a:pt x="231" y="0"/>
                    </a:moveTo>
                    <a:cubicBezTo>
                      <a:pt x="105" y="0"/>
                      <a:pt x="1" y="105"/>
                      <a:pt x="1" y="230"/>
                    </a:cubicBezTo>
                    <a:lnTo>
                      <a:pt x="1" y="33603"/>
                    </a:lnTo>
                    <a:cubicBezTo>
                      <a:pt x="1" y="33729"/>
                      <a:pt x="105" y="33834"/>
                      <a:pt x="231" y="33834"/>
                    </a:cubicBezTo>
                    <a:lnTo>
                      <a:pt x="15296" y="33834"/>
                    </a:lnTo>
                    <a:cubicBezTo>
                      <a:pt x="15421" y="33834"/>
                      <a:pt x="15526" y="33729"/>
                      <a:pt x="15526" y="33603"/>
                    </a:cubicBezTo>
                    <a:lnTo>
                      <a:pt x="15526" y="230"/>
                    </a:lnTo>
                    <a:cubicBezTo>
                      <a:pt x="15526" y="105"/>
                      <a:pt x="15421" y="0"/>
                      <a:pt x="15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9"/>
              <p:cNvSpPr/>
              <p:nvPr/>
            </p:nvSpPr>
            <p:spPr>
              <a:xfrm>
                <a:off x="6629098" y="3183677"/>
                <a:ext cx="1416542" cy="595773"/>
              </a:xfrm>
              <a:custGeom>
                <a:rect b="b" l="l" r="r" t="t"/>
                <a:pathLst>
                  <a:path extrusionOk="0" h="232270" w="552258">
                    <a:moveTo>
                      <a:pt x="201376" y="0"/>
                    </a:moveTo>
                    <a:cubicBezTo>
                      <a:pt x="100135" y="0"/>
                      <a:pt x="1" y="169636"/>
                      <a:pt x="128826" y="228347"/>
                    </a:cubicBezTo>
                    <a:cubicBezTo>
                      <a:pt x="150080" y="230659"/>
                      <a:pt x="165514" y="231323"/>
                      <a:pt x="176238" y="231323"/>
                    </a:cubicBezTo>
                    <a:cubicBezTo>
                      <a:pt x="190756" y="231323"/>
                      <a:pt x="196639" y="230105"/>
                      <a:pt x="196639" y="230105"/>
                    </a:cubicBezTo>
                    <a:cubicBezTo>
                      <a:pt x="196639" y="230105"/>
                      <a:pt x="227486" y="232270"/>
                      <a:pt x="271010" y="232270"/>
                    </a:cubicBezTo>
                    <a:cubicBezTo>
                      <a:pt x="374591" y="232270"/>
                      <a:pt x="549974" y="220008"/>
                      <a:pt x="552257" y="137120"/>
                    </a:cubicBezTo>
                    <a:cubicBezTo>
                      <a:pt x="550144" y="112326"/>
                      <a:pt x="550144" y="105651"/>
                      <a:pt x="533949" y="103517"/>
                    </a:cubicBezTo>
                    <a:cubicBezTo>
                      <a:pt x="517336" y="101320"/>
                      <a:pt x="405876" y="109187"/>
                      <a:pt x="384324" y="67884"/>
                    </a:cubicBezTo>
                    <a:cubicBezTo>
                      <a:pt x="362082" y="25284"/>
                      <a:pt x="294039" y="2289"/>
                      <a:pt x="203649" y="29"/>
                    </a:cubicBezTo>
                    <a:cubicBezTo>
                      <a:pt x="202891" y="10"/>
                      <a:pt x="202134" y="0"/>
                      <a:pt x="201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930840" y="3622897"/>
                <a:ext cx="361357" cy="847350"/>
              </a:xfrm>
              <a:custGeom>
                <a:rect b="b" l="l" r="r" t="t"/>
                <a:pathLst>
                  <a:path extrusionOk="0" h="330351" w="140880">
                    <a:moveTo>
                      <a:pt x="1" y="1"/>
                    </a:moveTo>
                    <a:lnTo>
                      <a:pt x="1" y="296342"/>
                    </a:lnTo>
                    <a:cubicBezTo>
                      <a:pt x="8283" y="316589"/>
                      <a:pt x="41916" y="330351"/>
                      <a:pt x="75278" y="330351"/>
                    </a:cubicBezTo>
                    <a:cubicBezTo>
                      <a:pt x="101424" y="330351"/>
                      <a:pt x="127402" y="321898"/>
                      <a:pt x="140880" y="301489"/>
                    </a:cubicBezTo>
                    <a:lnTo>
                      <a:pt x="138620" y="4988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6674825" y="3200448"/>
                <a:ext cx="371838" cy="1021183"/>
              </a:xfrm>
              <a:custGeom>
                <a:rect b="b" l="l" r="r" t="t"/>
                <a:pathLst>
                  <a:path extrusionOk="0" h="398122" w="144966">
                    <a:moveTo>
                      <a:pt x="115301" y="1"/>
                    </a:moveTo>
                    <a:cubicBezTo>
                      <a:pt x="56648" y="1"/>
                      <a:pt x="34368" y="147099"/>
                      <a:pt x="32683" y="206556"/>
                    </a:cubicBezTo>
                    <a:cubicBezTo>
                      <a:pt x="30360" y="288137"/>
                      <a:pt x="0" y="358587"/>
                      <a:pt x="55762" y="393676"/>
                    </a:cubicBezTo>
                    <a:cubicBezTo>
                      <a:pt x="60880" y="396697"/>
                      <a:pt x="65688" y="398121"/>
                      <a:pt x="70205" y="398121"/>
                    </a:cubicBezTo>
                    <a:cubicBezTo>
                      <a:pt x="144966" y="398121"/>
                      <a:pt x="139979" y="7928"/>
                      <a:pt x="139979" y="7928"/>
                    </a:cubicBezTo>
                    <a:cubicBezTo>
                      <a:pt x="131119" y="2473"/>
                      <a:pt x="122904" y="1"/>
                      <a:pt x="115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6714864" y="4553364"/>
                <a:ext cx="67731" cy="4404"/>
              </a:xfrm>
              <a:custGeom>
                <a:rect b="b" l="l" r="r" t="t"/>
                <a:pathLst>
                  <a:path extrusionOk="0" h="1717" w="26406">
                    <a:moveTo>
                      <a:pt x="26406" y="1"/>
                    </a:moveTo>
                    <a:lnTo>
                      <a:pt x="0" y="1716"/>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9"/>
              <p:cNvSpPr/>
              <p:nvPr/>
            </p:nvSpPr>
            <p:spPr>
              <a:xfrm>
                <a:off x="6707564" y="4546318"/>
                <a:ext cx="82385" cy="18535"/>
              </a:xfrm>
              <a:custGeom>
                <a:rect b="b" l="l" r="r" t="t"/>
                <a:pathLst>
                  <a:path extrusionOk="0" h="7226" w="32119">
                    <a:moveTo>
                      <a:pt x="29298" y="0"/>
                    </a:moveTo>
                    <a:cubicBezTo>
                      <a:pt x="29234" y="0"/>
                      <a:pt x="29170" y="2"/>
                      <a:pt x="29105" y="7"/>
                    </a:cubicBezTo>
                    <a:lnTo>
                      <a:pt x="2679" y="1701"/>
                    </a:lnTo>
                    <a:cubicBezTo>
                      <a:pt x="1151" y="1785"/>
                      <a:pt x="1" y="3124"/>
                      <a:pt x="105" y="4631"/>
                    </a:cubicBezTo>
                    <a:cubicBezTo>
                      <a:pt x="168" y="6095"/>
                      <a:pt x="1403" y="7225"/>
                      <a:pt x="2846" y="7225"/>
                    </a:cubicBezTo>
                    <a:lnTo>
                      <a:pt x="3035" y="7225"/>
                    </a:lnTo>
                    <a:lnTo>
                      <a:pt x="29440" y="5530"/>
                    </a:lnTo>
                    <a:cubicBezTo>
                      <a:pt x="30989" y="5447"/>
                      <a:pt x="32118" y="4150"/>
                      <a:pt x="32035" y="2601"/>
                    </a:cubicBezTo>
                    <a:cubicBezTo>
                      <a:pt x="31955" y="1118"/>
                      <a:pt x="30742" y="0"/>
                      <a:pt x="29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9"/>
              <p:cNvSpPr/>
              <p:nvPr/>
            </p:nvSpPr>
            <p:spPr>
              <a:xfrm>
                <a:off x="6511981" y="4627862"/>
                <a:ext cx="73959" cy="4512"/>
              </a:xfrm>
              <a:custGeom>
                <a:rect b="b" l="l" r="r" t="t"/>
                <a:pathLst>
                  <a:path extrusionOk="0" h="1759" w="28834">
                    <a:moveTo>
                      <a:pt x="28834" y="1758"/>
                    </a:moveTo>
                    <a:lnTo>
                      <a:pt x="1" y="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9"/>
              <p:cNvSpPr/>
              <p:nvPr/>
            </p:nvSpPr>
            <p:spPr>
              <a:xfrm>
                <a:off x="6504629" y="4620826"/>
                <a:ext cx="88718" cy="18632"/>
              </a:xfrm>
              <a:custGeom>
                <a:rect b="b" l="l" r="r" t="t"/>
                <a:pathLst>
                  <a:path extrusionOk="0" h="7264" w="34588">
                    <a:moveTo>
                      <a:pt x="2913" y="0"/>
                    </a:moveTo>
                    <a:cubicBezTo>
                      <a:pt x="1439" y="0"/>
                      <a:pt x="207" y="1110"/>
                      <a:pt x="126" y="2576"/>
                    </a:cubicBezTo>
                    <a:cubicBezTo>
                      <a:pt x="0" y="4104"/>
                      <a:pt x="1193" y="5401"/>
                      <a:pt x="2700" y="5506"/>
                    </a:cubicBezTo>
                    <a:lnTo>
                      <a:pt x="31553" y="7263"/>
                    </a:lnTo>
                    <a:lnTo>
                      <a:pt x="31721" y="7263"/>
                    </a:lnTo>
                    <a:cubicBezTo>
                      <a:pt x="33185" y="7263"/>
                      <a:pt x="34378" y="6133"/>
                      <a:pt x="34483" y="4669"/>
                    </a:cubicBezTo>
                    <a:cubicBezTo>
                      <a:pt x="34587" y="3162"/>
                      <a:pt x="33415" y="1844"/>
                      <a:pt x="31888" y="1739"/>
                    </a:cubicBezTo>
                    <a:lnTo>
                      <a:pt x="3034" y="3"/>
                    </a:lnTo>
                    <a:cubicBezTo>
                      <a:pt x="2994" y="1"/>
                      <a:pt x="2953" y="0"/>
                      <a:pt x="29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9"/>
              <p:cNvSpPr/>
              <p:nvPr/>
            </p:nvSpPr>
            <p:spPr>
              <a:xfrm>
                <a:off x="6780935" y="4876098"/>
                <a:ext cx="74011" cy="4509"/>
              </a:xfrm>
              <a:custGeom>
                <a:rect b="b" l="l" r="r" t="t"/>
                <a:pathLst>
                  <a:path extrusionOk="0" h="1758" w="28854">
                    <a:moveTo>
                      <a:pt x="28854" y="1758"/>
                    </a:moveTo>
                    <a:lnTo>
                      <a:pt x="0" y="0"/>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9"/>
              <p:cNvSpPr/>
              <p:nvPr/>
            </p:nvSpPr>
            <p:spPr>
              <a:xfrm>
                <a:off x="6773634" y="4869059"/>
                <a:ext cx="88664" cy="18632"/>
              </a:xfrm>
              <a:custGeom>
                <a:rect b="b" l="l" r="r" t="t"/>
                <a:pathLst>
                  <a:path extrusionOk="0" h="7264" w="34567">
                    <a:moveTo>
                      <a:pt x="2912" y="1"/>
                    </a:moveTo>
                    <a:cubicBezTo>
                      <a:pt x="1419" y="1"/>
                      <a:pt x="207" y="1110"/>
                      <a:pt x="105" y="2577"/>
                    </a:cubicBezTo>
                    <a:cubicBezTo>
                      <a:pt x="1" y="4104"/>
                      <a:pt x="1172" y="5402"/>
                      <a:pt x="2700" y="5506"/>
                    </a:cubicBezTo>
                    <a:lnTo>
                      <a:pt x="31532" y="7264"/>
                    </a:lnTo>
                    <a:lnTo>
                      <a:pt x="31700" y="7264"/>
                    </a:lnTo>
                    <a:cubicBezTo>
                      <a:pt x="33144" y="7264"/>
                      <a:pt x="34357" y="6134"/>
                      <a:pt x="34462" y="4669"/>
                    </a:cubicBezTo>
                    <a:cubicBezTo>
                      <a:pt x="34566" y="3163"/>
                      <a:pt x="33395" y="1845"/>
                      <a:pt x="31888" y="1740"/>
                    </a:cubicBezTo>
                    <a:lnTo>
                      <a:pt x="3035" y="3"/>
                    </a:lnTo>
                    <a:cubicBezTo>
                      <a:pt x="2993" y="2"/>
                      <a:pt x="2952" y="1"/>
                      <a:pt x="29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9"/>
              <p:cNvSpPr/>
              <p:nvPr/>
            </p:nvSpPr>
            <p:spPr>
              <a:xfrm>
                <a:off x="5918688" y="4516008"/>
                <a:ext cx="72133" cy="4673"/>
              </a:xfrm>
              <a:custGeom>
                <a:rect b="b" l="l" r="r" t="t"/>
                <a:pathLst>
                  <a:path extrusionOk="0" h="1822" w="28122">
                    <a:moveTo>
                      <a:pt x="28122" y="1"/>
                    </a:moveTo>
                    <a:lnTo>
                      <a:pt x="0" y="182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9"/>
              <p:cNvSpPr/>
              <p:nvPr/>
            </p:nvSpPr>
            <p:spPr>
              <a:xfrm>
                <a:off x="5911388" y="4508961"/>
                <a:ext cx="86787" cy="18804"/>
              </a:xfrm>
              <a:custGeom>
                <a:rect b="b" l="l" r="r" t="t"/>
                <a:pathLst>
                  <a:path extrusionOk="0" h="7331" w="33835">
                    <a:moveTo>
                      <a:pt x="30990" y="0"/>
                    </a:moveTo>
                    <a:cubicBezTo>
                      <a:pt x="30927" y="0"/>
                      <a:pt x="30864" y="2"/>
                      <a:pt x="30800" y="7"/>
                    </a:cubicBezTo>
                    <a:lnTo>
                      <a:pt x="2700" y="1806"/>
                    </a:lnTo>
                    <a:cubicBezTo>
                      <a:pt x="1152" y="1890"/>
                      <a:pt x="1" y="3229"/>
                      <a:pt x="105" y="4736"/>
                    </a:cubicBezTo>
                    <a:cubicBezTo>
                      <a:pt x="189" y="6200"/>
                      <a:pt x="1403" y="7330"/>
                      <a:pt x="2846" y="7330"/>
                    </a:cubicBezTo>
                    <a:lnTo>
                      <a:pt x="3035" y="7330"/>
                    </a:lnTo>
                    <a:lnTo>
                      <a:pt x="31156" y="5531"/>
                    </a:lnTo>
                    <a:cubicBezTo>
                      <a:pt x="32683" y="5447"/>
                      <a:pt x="33834" y="4108"/>
                      <a:pt x="33730" y="2601"/>
                    </a:cubicBezTo>
                    <a:cubicBezTo>
                      <a:pt x="33629" y="1118"/>
                      <a:pt x="32416" y="0"/>
                      <a:pt x="309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9"/>
              <p:cNvSpPr/>
              <p:nvPr/>
            </p:nvSpPr>
            <p:spPr>
              <a:xfrm>
                <a:off x="6065590" y="4568394"/>
                <a:ext cx="91240" cy="4779"/>
              </a:xfrm>
              <a:custGeom>
                <a:rect b="b" l="l" r="r" t="t"/>
                <a:pathLst>
                  <a:path extrusionOk="0" h="1863" w="35571">
                    <a:moveTo>
                      <a:pt x="35570" y="0"/>
                    </a:moveTo>
                    <a:lnTo>
                      <a:pt x="0" y="1862"/>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9"/>
              <p:cNvSpPr/>
              <p:nvPr/>
            </p:nvSpPr>
            <p:spPr>
              <a:xfrm>
                <a:off x="6058289" y="4561286"/>
                <a:ext cx="105891" cy="19025"/>
              </a:xfrm>
              <a:custGeom>
                <a:rect b="b" l="l" r="r" t="t"/>
                <a:pathLst>
                  <a:path extrusionOk="0" h="7417" w="41283">
                    <a:moveTo>
                      <a:pt x="38519" y="0"/>
                    </a:moveTo>
                    <a:cubicBezTo>
                      <a:pt x="38444" y="0"/>
                      <a:pt x="38368" y="3"/>
                      <a:pt x="38291" y="9"/>
                    </a:cubicBezTo>
                    <a:lnTo>
                      <a:pt x="2700" y="1892"/>
                    </a:lnTo>
                    <a:cubicBezTo>
                      <a:pt x="1193" y="1976"/>
                      <a:pt x="1" y="3273"/>
                      <a:pt x="84" y="4801"/>
                    </a:cubicBezTo>
                    <a:cubicBezTo>
                      <a:pt x="168" y="6265"/>
                      <a:pt x="1403" y="7416"/>
                      <a:pt x="2867" y="7416"/>
                    </a:cubicBezTo>
                    <a:lnTo>
                      <a:pt x="2993" y="7416"/>
                    </a:lnTo>
                    <a:lnTo>
                      <a:pt x="38584" y="5533"/>
                    </a:lnTo>
                    <a:cubicBezTo>
                      <a:pt x="40111" y="5449"/>
                      <a:pt x="41283" y="4131"/>
                      <a:pt x="41199" y="2625"/>
                    </a:cubicBezTo>
                    <a:cubicBezTo>
                      <a:pt x="41120" y="1170"/>
                      <a:pt x="40015" y="0"/>
                      <a:pt x="385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9"/>
              <p:cNvSpPr/>
              <p:nvPr/>
            </p:nvSpPr>
            <p:spPr>
              <a:xfrm>
                <a:off x="5748439" y="4577785"/>
                <a:ext cx="71330" cy="4673"/>
              </a:xfrm>
              <a:custGeom>
                <a:rect b="b" l="l" r="r" t="t"/>
                <a:pathLst>
                  <a:path extrusionOk="0" h="1822" w="27809">
                    <a:moveTo>
                      <a:pt x="27808" y="1"/>
                    </a:moveTo>
                    <a:lnTo>
                      <a:pt x="1" y="182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9"/>
              <p:cNvSpPr/>
              <p:nvPr/>
            </p:nvSpPr>
            <p:spPr>
              <a:xfrm>
                <a:off x="5741087" y="4570684"/>
                <a:ext cx="86033" cy="18804"/>
              </a:xfrm>
              <a:custGeom>
                <a:rect b="b" l="l" r="r" t="t"/>
                <a:pathLst>
                  <a:path extrusionOk="0" h="7331" w="33541">
                    <a:moveTo>
                      <a:pt x="30691" y="0"/>
                    </a:moveTo>
                    <a:cubicBezTo>
                      <a:pt x="30630" y="0"/>
                      <a:pt x="30569" y="3"/>
                      <a:pt x="30507" y="7"/>
                    </a:cubicBezTo>
                    <a:lnTo>
                      <a:pt x="2699" y="1806"/>
                    </a:lnTo>
                    <a:cubicBezTo>
                      <a:pt x="1151" y="1890"/>
                      <a:pt x="0" y="3229"/>
                      <a:pt x="105" y="4736"/>
                    </a:cubicBezTo>
                    <a:cubicBezTo>
                      <a:pt x="188" y="6200"/>
                      <a:pt x="1423" y="7330"/>
                      <a:pt x="2867" y="7330"/>
                    </a:cubicBezTo>
                    <a:lnTo>
                      <a:pt x="3034" y="7330"/>
                    </a:lnTo>
                    <a:lnTo>
                      <a:pt x="30842" y="5531"/>
                    </a:lnTo>
                    <a:cubicBezTo>
                      <a:pt x="32390" y="5447"/>
                      <a:pt x="33541" y="4108"/>
                      <a:pt x="33436" y="2601"/>
                    </a:cubicBezTo>
                    <a:cubicBezTo>
                      <a:pt x="33336" y="1138"/>
                      <a:pt x="32102" y="0"/>
                      <a:pt x="306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9"/>
              <p:cNvSpPr/>
              <p:nvPr/>
            </p:nvSpPr>
            <p:spPr>
              <a:xfrm>
                <a:off x="5798193" y="4639456"/>
                <a:ext cx="92476" cy="4832"/>
              </a:xfrm>
              <a:custGeom>
                <a:rect b="b" l="l" r="r" t="t"/>
                <a:pathLst>
                  <a:path extrusionOk="0" h="1884" w="36053">
                    <a:moveTo>
                      <a:pt x="36052" y="0"/>
                    </a:moveTo>
                    <a:lnTo>
                      <a:pt x="1" y="1883"/>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9"/>
              <p:cNvSpPr/>
              <p:nvPr/>
            </p:nvSpPr>
            <p:spPr>
              <a:xfrm>
                <a:off x="5790895" y="4632407"/>
                <a:ext cx="106909" cy="19019"/>
              </a:xfrm>
              <a:custGeom>
                <a:rect b="b" l="l" r="r" t="t"/>
                <a:pathLst>
                  <a:path extrusionOk="0" h="7415" w="41680">
                    <a:moveTo>
                      <a:pt x="38902" y="1"/>
                    </a:moveTo>
                    <a:cubicBezTo>
                      <a:pt x="38839" y="1"/>
                      <a:pt x="38774" y="3"/>
                      <a:pt x="38709" y="7"/>
                    </a:cubicBezTo>
                    <a:lnTo>
                      <a:pt x="2678" y="1890"/>
                    </a:lnTo>
                    <a:cubicBezTo>
                      <a:pt x="1172" y="1974"/>
                      <a:pt x="0" y="3271"/>
                      <a:pt x="63" y="4799"/>
                    </a:cubicBezTo>
                    <a:cubicBezTo>
                      <a:pt x="147" y="6263"/>
                      <a:pt x="1381" y="7414"/>
                      <a:pt x="2846" y="7414"/>
                    </a:cubicBezTo>
                    <a:lnTo>
                      <a:pt x="2971" y="7414"/>
                    </a:lnTo>
                    <a:lnTo>
                      <a:pt x="38981" y="5531"/>
                    </a:lnTo>
                    <a:cubicBezTo>
                      <a:pt x="40508" y="5447"/>
                      <a:pt x="41680" y="4129"/>
                      <a:pt x="41596" y="2623"/>
                    </a:cubicBezTo>
                    <a:cubicBezTo>
                      <a:pt x="41536" y="1158"/>
                      <a:pt x="40398" y="1"/>
                      <a:pt x="389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9"/>
              <p:cNvSpPr/>
              <p:nvPr/>
            </p:nvSpPr>
            <p:spPr>
              <a:xfrm>
                <a:off x="5774096" y="4751308"/>
                <a:ext cx="72938" cy="4781"/>
              </a:xfrm>
              <a:custGeom>
                <a:rect b="b" l="l" r="r" t="t"/>
                <a:pathLst>
                  <a:path extrusionOk="0" h="1864" w="28436">
                    <a:moveTo>
                      <a:pt x="28435" y="1"/>
                    </a:moveTo>
                    <a:lnTo>
                      <a:pt x="0" y="1863"/>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9"/>
              <p:cNvSpPr/>
              <p:nvPr/>
            </p:nvSpPr>
            <p:spPr>
              <a:xfrm>
                <a:off x="5766795" y="4744261"/>
                <a:ext cx="87590" cy="18858"/>
              </a:xfrm>
              <a:custGeom>
                <a:rect b="b" l="l" r="r" t="t"/>
                <a:pathLst>
                  <a:path extrusionOk="0" h="7352" w="34148">
                    <a:moveTo>
                      <a:pt x="31304" y="0"/>
                    </a:moveTo>
                    <a:cubicBezTo>
                      <a:pt x="31241" y="0"/>
                      <a:pt x="31178" y="3"/>
                      <a:pt x="31114" y="7"/>
                    </a:cubicBezTo>
                    <a:lnTo>
                      <a:pt x="2700" y="1827"/>
                    </a:lnTo>
                    <a:cubicBezTo>
                      <a:pt x="1151" y="1911"/>
                      <a:pt x="1" y="3250"/>
                      <a:pt x="105" y="4757"/>
                    </a:cubicBezTo>
                    <a:cubicBezTo>
                      <a:pt x="189" y="6221"/>
                      <a:pt x="1423" y="7351"/>
                      <a:pt x="2846" y="7351"/>
                    </a:cubicBezTo>
                    <a:lnTo>
                      <a:pt x="3034" y="7351"/>
                    </a:lnTo>
                    <a:lnTo>
                      <a:pt x="31470" y="5510"/>
                    </a:lnTo>
                    <a:cubicBezTo>
                      <a:pt x="32997" y="5447"/>
                      <a:pt x="34148" y="4129"/>
                      <a:pt x="34043" y="2581"/>
                    </a:cubicBezTo>
                    <a:cubicBezTo>
                      <a:pt x="33963" y="1118"/>
                      <a:pt x="32731" y="0"/>
                      <a:pt x="31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9"/>
              <p:cNvSpPr/>
              <p:nvPr/>
            </p:nvSpPr>
            <p:spPr>
              <a:xfrm>
                <a:off x="5870705" y="4841424"/>
                <a:ext cx="74818" cy="3973"/>
              </a:xfrm>
              <a:custGeom>
                <a:rect b="b" l="l" r="r" t="t"/>
                <a:pathLst>
                  <a:path extrusionOk="0" h="1549" w="29169">
                    <a:moveTo>
                      <a:pt x="29168" y="1"/>
                    </a:moveTo>
                    <a:lnTo>
                      <a:pt x="1" y="1549"/>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9"/>
              <p:cNvSpPr/>
              <p:nvPr/>
            </p:nvSpPr>
            <p:spPr>
              <a:xfrm>
                <a:off x="5863407" y="4834316"/>
                <a:ext cx="89413" cy="18165"/>
              </a:xfrm>
              <a:custGeom>
                <a:rect b="b" l="l" r="r" t="t"/>
                <a:pathLst>
                  <a:path extrusionOk="0" h="7082" w="34859">
                    <a:moveTo>
                      <a:pt x="32107" y="1"/>
                    </a:moveTo>
                    <a:cubicBezTo>
                      <a:pt x="32035" y="1"/>
                      <a:pt x="31961" y="4"/>
                      <a:pt x="31888" y="10"/>
                    </a:cubicBezTo>
                    <a:lnTo>
                      <a:pt x="2699" y="1558"/>
                    </a:lnTo>
                    <a:cubicBezTo>
                      <a:pt x="1172" y="1642"/>
                      <a:pt x="0" y="2939"/>
                      <a:pt x="84" y="4466"/>
                    </a:cubicBezTo>
                    <a:cubicBezTo>
                      <a:pt x="167" y="5931"/>
                      <a:pt x="1381" y="7082"/>
                      <a:pt x="2846" y="7082"/>
                    </a:cubicBezTo>
                    <a:lnTo>
                      <a:pt x="2992" y="7082"/>
                    </a:lnTo>
                    <a:lnTo>
                      <a:pt x="32181" y="5534"/>
                    </a:lnTo>
                    <a:cubicBezTo>
                      <a:pt x="33687" y="5450"/>
                      <a:pt x="34859" y="4153"/>
                      <a:pt x="34796" y="2625"/>
                    </a:cubicBezTo>
                    <a:cubicBezTo>
                      <a:pt x="34716" y="1190"/>
                      <a:pt x="33572" y="1"/>
                      <a:pt x="321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9"/>
              <p:cNvSpPr/>
              <p:nvPr/>
            </p:nvSpPr>
            <p:spPr>
              <a:xfrm>
                <a:off x="6544453" y="4815663"/>
                <a:ext cx="85550" cy="5476"/>
              </a:xfrm>
              <a:custGeom>
                <a:rect b="b" l="l" r="r" t="t"/>
                <a:pathLst>
                  <a:path extrusionOk="0" h="2135" w="33353">
                    <a:moveTo>
                      <a:pt x="33353" y="0"/>
                    </a:moveTo>
                    <a:lnTo>
                      <a:pt x="1" y="2135"/>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9"/>
              <p:cNvSpPr/>
              <p:nvPr/>
            </p:nvSpPr>
            <p:spPr>
              <a:xfrm>
                <a:off x="6537155" y="4808560"/>
                <a:ext cx="100202" cy="19717"/>
              </a:xfrm>
              <a:custGeom>
                <a:rect b="b" l="l" r="r" t="t"/>
                <a:pathLst>
                  <a:path extrusionOk="0" h="7687" w="39065">
                    <a:moveTo>
                      <a:pt x="36218" y="1"/>
                    </a:moveTo>
                    <a:cubicBezTo>
                      <a:pt x="36156" y="1"/>
                      <a:pt x="36093" y="3"/>
                      <a:pt x="36031" y="7"/>
                    </a:cubicBezTo>
                    <a:lnTo>
                      <a:pt x="2678" y="2163"/>
                    </a:lnTo>
                    <a:cubicBezTo>
                      <a:pt x="1151" y="2246"/>
                      <a:pt x="0" y="3564"/>
                      <a:pt x="105" y="5092"/>
                    </a:cubicBezTo>
                    <a:cubicBezTo>
                      <a:pt x="168" y="6557"/>
                      <a:pt x="1402" y="7686"/>
                      <a:pt x="2846" y="7686"/>
                    </a:cubicBezTo>
                    <a:lnTo>
                      <a:pt x="3034" y="7686"/>
                    </a:lnTo>
                    <a:lnTo>
                      <a:pt x="36365" y="5531"/>
                    </a:lnTo>
                    <a:cubicBezTo>
                      <a:pt x="37914" y="5448"/>
                      <a:pt x="39065" y="4129"/>
                      <a:pt x="38960" y="2602"/>
                    </a:cubicBezTo>
                    <a:cubicBezTo>
                      <a:pt x="38860" y="1119"/>
                      <a:pt x="37627" y="1"/>
                      <a:pt x="36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9"/>
              <p:cNvSpPr/>
              <p:nvPr/>
            </p:nvSpPr>
            <p:spPr>
              <a:xfrm>
                <a:off x="6274481" y="4516008"/>
                <a:ext cx="72456" cy="4673"/>
              </a:xfrm>
              <a:custGeom>
                <a:rect b="b" l="l" r="r" t="t"/>
                <a:pathLst>
                  <a:path extrusionOk="0" h="1822" w="28248">
                    <a:moveTo>
                      <a:pt x="28248" y="1"/>
                    </a:moveTo>
                    <a:lnTo>
                      <a:pt x="1" y="182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9"/>
              <p:cNvSpPr/>
              <p:nvPr/>
            </p:nvSpPr>
            <p:spPr>
              <a:xfrm>
                <a:off x="6267183" y="4508913"/>
                <a:ext cx="87054" cy="18853"/>
              </a:xfrm>
              <a:custGeom>
                <a:rect b="b" l="l" r="r" t="t"/>
                <a:pathLst>
                  <a:path extrusionOk="0" h="7350" w="33939">
                    <a:moveTo>
                      <a:pt x="31058" y="1"/>
                    </a:moveTo>
                    <a:cubicBezTo>
                      <a:pt x="31007" y="1"/>
                      <a:pt x="30956" y="2"/>
                      <a:pt x="30905" y="5"/>
                    </a:cubicBezTo>
                    <a:lnTo>
                      <a:pt x="2679" y="1825"/>
                    </a:lnTo>
                    <a:cubicBezTo>
                      <a:pt x="1151" y="1909"/>
                      <a:pt x="0" y="3248"/>
                      <a:pt x="105" y="4755"/>
                    </a:cubicBezTo>
                    <a:cubicBezTo>
                      <a:pt x="168" y="6219"/>
                      <a:pt x="1402" y="7349"/>
                      <a:pt x="2846" y="7349"/>
                    </a:cubicBezTo>
                    <a:lnTo>
                      <a:pt x="3034" y="7349"/>
                    </a:lnTo>
                    <a:lnTo>
                      <a:pt x="31239" y="5508"/>
                    </a:lnTo>
                    <a:cubicBezTo>
                      <a:pt x="32788" y="5445"/>
                      <a:pt x="33938" y="4106"/>
                      <a:pt x="33834" y="2578"/>
                    </a:cubicBezTo>
                    <a:cubicBezTo>
                      <a:pt x="33753" y="1104"/>
                      <a:pt x="32464" y="1"/>
                      <a:pt x="31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9"/>
              <p:cNvSpPr/>
              <p:nvPr/>
            </p:nvSpPr>
            <p:spPr>
              <a:xfrm>
                <a:off x="6291980" y="4627700"/>
                <a:ext cx="78628" cy="4781"/>
              </a:xfrm>
              <a:custGeom>
                <a:rect b="b" l="l" r="r" t="t"/>
                <a:pathLst>
                  <a:path extrusionOk="0" h="1864" w="30654">
                    <a:moveTo>
                      <a:pt x="30653" y="1863"/>
                    </a:moveTo>
                    <a:lnTo>
                      <a:pt x="0" y="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9"/>
              <p:cNvSpPr/>
              <p:nvPr/>
            </p:nvSpPr>
            <p:spPr>
              <a:xfrm>
                <a:off x="6284572" y="4620667"/>
                <a:ext cx="93440" cy="18950"/>
              </a:xfrm>
              <a:custGeom>
                <a:rect b="b" l="l" r="r" t="t"/>
                <a:pathLst>
                  <a:path extrusionOk="0" h="7388" w="36429">
                    <a:moveTo>
                      <a:pt x="2951" y="1"/>
                    </a:moveTo>
                    <a:cubicBezTo>
                      <a:pt x="1460" y="1"/>
                      <a:pt x="208" y="1097"/>
                      <a:pt x="126" y="2596"/>
                    </a:cubicBezTo>
                    <a:cubicBezTo>
                      <a:pt x="1" y="4103"/>
                      <a:pt x="1193" y="5421"/>
                      <a:pt x="2700" y="5526"/>
                    </a:cubicBezTo>
                    <a:lnTo>
                      <a:pt x="33374" y="7388"/>
                    </a:lnTo>
                    <a:lnTo>
                      <a:pt x="33541" y="7388"/>
                    </a:lnTo>
                    <a:cubicBezTo>
                      <a:pt x="35006" y="7388"/>
                      <a:pt x="36219" y="6258"/>
                      <a:pt x="36303" y="4793"/>
                    </a:cubicBezTo>
                    <a:cubicBezTo>
                      <a:pt x="36429" y="3266"/>
                      <a:pt x="35236" y="1969"/>
                      <a:pt x="33730" y="1864"/>
                    </a:cubicBezTo>
                    <a:lnTo>
                      <a:pt x="3035" y="2"/>
                    </a:lnTo>
                    <a:cubicBezTo>
                      <a:pt x="3007" y="1"/>
                      <a:pt x="2979" y="1"/>
                      <a:pt x="29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9"/>
              <p:cNvSpPr/>
              <p:nvPr/>
            </p:nvSpPr>
            <p:spPr>
              <a:xfrm>
                <a:off x="6428254" y="4718892"/>
                <a:ext cx="103636" cy="5530"/>
              </a:xfrm>
              <a:custGeom>
                <a:rect b="b" l="l" r="r" t="t"/>
                <a:pathLst>
                  <a:path extrusionOk="0" h="2156" w="40404">
                    <a:moveTo>
                      <a:pt x="40404" y="0"/>
                    </a:moveTo>
                    <a:lnTo>
                      <a:pt x="0" y="2155"/>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9"/>
              <p:cNvSpPr/>
              <p:nvPr/>
            </p:nvSpPr>
            <p:spPr>
              <a:xfrm>
                <a:off x="6421007" y="4711838"/>
                <a:ext cx="118182" cy="19615"/>
              </a:xfrm>
              <a:custGeom>
                <a:rect b="b" l="l" r="r" t="t"/>
                <a:pathLst>
                  <a:path extrusionOk="0" h="7647" w="46075">
                    <a:moveTo>
                      <a:pt x="43323" y="0"/>
                    </a:moveTo>
                    <a:cubicBezTo>
                      <a:pt x="43250" y="0"/>
                      <a:pt x="43177" y="3"/>
                      <a:pt x="43103" y="9"/>
                    </a:cubicBezTo>
                    <a:lnTo>
                      <a:pt x="2700" y="2122"/>
                    </a:lnTo>
                    <a:cubicBezTo>
                      <a:pt x="1172" y="2206"/>
                      <a:pt x="0" y="3503"/>
                      <a:pt x="84" y="5031"/>
                    </a:cubicBezTo>
                    <a:cubicBezTo>
                      <a:pt x="126" y="6495"/>
                      <a:pt x="1360" y="7646"/>
                      <a:pt x="2825" y="7646"/>
                    </a:cubicBezTo>
                    <a:lnTo>
                      <a:pt x="2972" y="7646"/>
                    </a:lnTo>
                    <a:lnTo>
                      <a:pt x="43396" y="5533"/>
                    </a:lnTo>
                    <a:cubicBezTo>
                      <a:pt x="44903" y="5449"/>
                      <a:pt x="46074" y="4131"/>
                      <a:pt x="46011" y="2625"/>
                    </a:cubicBezTo>
                    <a:cubicBezTo>
                      <a:pt x="45932" y="1170"/>
                      <a:pt x="44771" y="0"/>
                      <a:pt x="433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9"/>
              <p:cNvSpPr/>
              <p:nvPr/>
            </p:nvSpPr>
            <p:spPr>
              <a:xfrm>
                <a:off x="6222098" y="4762795"/>
                <a:ext cx="88931" cy="5369"/>
              </a:xfrm>
              <a:custGeom>
                <a:rect b="b" l="l" r="r" t="t"/>
                <a:pathLst>
                  <a:path extrusionOk="0" h="2093" w="34671">
                    <a:moveTo>
                      <a:pt x="34671" y="2093"/>
                    </a:moveTo>
                    <a:lnTo>
                      <a:pt x="1" y="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9"/>
              <p:cNvSpPr/>
              <p:nvPr/>
            </p:nvSpPr>
            <p:spPr>
              <a:xfrm>
                <a:off x="6214746" y="4755710"/>
                <a:ext cx="103690" cy="19538"/>
              </a:xfrm>
              <a:custGeom>
                <a:rect b="b" l="l" r="r" t="t"/>
                <a:pathLst>
                  <a:path extrusionOk="0" h="7617" w="40425">
                    <a:moveTo>
                      <a:pt x="2991" y="0"/>
                    </a:moveTo>
                    <a:cubicBezTo>
                      <a:pt x="1483" y="0"/>
                      <a:pt x="208" y="1103"/>
                      <a:pt x="105" y="2595"/>
                    </a:cubicBezTo>
                    <a:cubicBezTo>
                      <a:pt x="0" y="4123"/>
                      <a:pt x="1193" y="5420"/>
                      <a:pt x="2699" y="5524"/>
                    </a:cubicBezTo>
                    <a:lnTo>
                      <a:pt x="37391" y="7617"/>
                    </a:lnTo>
                    <a:lnTo>
                      <a:pt x="37537" y="7617"/>
                    </a:lnTo>
                    <a:cubicBezTo>
                      <a:pt x="39002" y="7617"/>
                      <a:pt x="40215" y="6487"/>
                      <a:pt x="40320" y="5022"/>
                    </a:cubicBezTo>
                    <a:cubicBezTo>
                      <a:pt x="40424" y="3516"/>
                      <a:pt x="39232" y="2198"/>
                      <a:pt x="37725" y="2093"/>
                    </a:cubicBezTo>
                    <a:lnTo>
                      <a:pt x="3034" y="1"/>
                    </a:lnTo>
                    <a:cubicBezTo>
                      <a:pt x="3020" y="0"/>
                      <a:pt x="3006" y="0"/>
                      <a:pt x="2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9"/>
              <p:cNvSpPr/>
              <p:nvPr/>
            </p:nvSpPr>
            <p:spPr>
              <a:xfrm>
                <a:off x="6333361" y="4816037"/>
                <a:ext cx="72348" cy="4727"/>
              </a:xfrm>
              <a:custGeom>
                <a:rect b="b" l="l" r="r" t="t"/>
                <a:pathLst>
                  <a:path extrusionOk="0" h="1843" w="28206">
                    <a:moveTo>
                      <a:pt x="28205" y="1"/>
                    </a:moveTo>
                    <a:lnTo>
                      <a:pt x="0" y="1842"/>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9"/>
              <p:cNvSpPr/>
              <p:nvPr/>
            </p:nvSpPr>
            <p:spPr>
              <a:xfrm>
                <a:off x="6326061" y="4808983"/>
                <a:ext cx="86946" cy="18863"/>
              </a:xfrm>
              <a:custGeom>
                <a:rect b="b" l="l" r="r" t="t"/>
                <a:pathLst>
                  <a:path extrusionOk="0" h="7354" w="33897">
                    <a:moveTo>
                      <a:pt x="31079" y="1"/>
                    </a:moveTo>
                    <a:cubicBezTo>
                      <a:pt x="31007" y="1"/>
                      <a:pt x="30935" y="4"/>
                      <a:pt x="30863" y="10"/>
                    </a:cubicBezTo>
                    <a:lnTo>
                      <a:pt x="2700" y="1830"/>
                    </a:lnTo>
                    <a:cubicBezTo>
                      <a:pt x="1151" y="1914"/>
                      <a:pt x="1" y="3253"/>
                      <a:pt x="105" y="4759"/>
                    </a:cubicBezTo>
                    <a:cubicBezTo>
                      <a:pt x="189" y="6224"/>
                      <a:pt x="1423" y="7354"/>
                      <a:pt x="2846" y="7354"/>
                    </a:cubicBezTo>
                    <a:lnTo>
                      <a:pt x="3035" y="7354"/>
                    </a:lnTo>
                    <a:lnTo>
                      <a:pt x="31198" y="5534"/>
                    </a:lnTo>
                    <a:cubicBezTo>
                      <a:pt x="32746" y="5450"/>
                      <a:pt x="33897" y="4111"/>
                      <a:pt x="33792" y="2604"/>
                    </a:cubicBezTo>
                    <a:cubicBezTo>
                      <a:pt x="33713" y="1132"/>
                      <a:pt x="32460" y="1"/>
                      <a:pt x="310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9"/>
              <p:cNvSpPr/>
              <p:nvPr/>
            </p:nvSpPr>
            <p:spPr>
              <a:xfrm>
                <a:off x="6099134" y="4677457"/>
                <a:ext cx="88557" cy="5689"/>
              </a:xfrm>
              <a:custGeom>
                <a:rect b="b" l="l" r="r" t="t"/>
                <a:pathLst>
                  <a:path extrusionOk="0" h="2218" w="34525">
                    <a:moveTo>
                      <a:pt x="34525" y="0"/>
                    </a:moveTo>
                    <a:lnTo>
                      <a:pt x="1" y="2218"/>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9"/>
              <p:cNvSpPr/>
              <p:nvPr/>
            </p:nvSpPr>
            <p:spPr>
              <a:xfrm>
                <a:off x="6091834" y="4670364"/>
                <a:ext cx="103262" cy="19866"/>
              </a:xfrm>
              <a:custGeom>
                <a:rect b="b" l="l" r="r" t="t"/>
                <a:pathLst>
                  <a:path extrusionOk="0" h="7745" w="40258">
                    <a:moveTo>
                      <a:pt x="37343" y="1"/>
                    </a:moveTo>
                    <a:cubicBezTo>
                      <a:pt x="37303" y="1"/>
                      <a:pt x="37264" y="1"/>
                      <a:pt x="37224" y="3"/>
                    </a:cubicBezTo>
                    <a:lnTo>
                      <a:pt x="2700" y="2242"/>
                    </a:lnTo>
                    <a:cubicBezTo>
                      <a:pt x="1152" y="2305"/>
                      <a:pt x="1" y="3644"/>
                      <a:pt x="106" y="5171"/>
                    </a:cubicBezTo>
                    <a:cubicBezTo>
                      <a:pt x="189" y="6636"/>
                      <a:pt x="1424" y="7745"/>
                      <a:pt x="2867" y="7745"/>
                    </a:cubicBezTo>
                    <a:lnTo>
                      <a:pt x="3035" y="7745"/>
                    </a:lnTo>
                    <a:lnTo>
                      <a:pt x="37559" y="5527"/>
                    </a:lnTo>
                    <a:cubicBezTo>
                      <a:pt x="39107" y="5443"/>
                      <a:pt x="40258" y="4125"/>
                      <a:pt x="40153" y="2598"/>
                    </a:cubicBezTo>
                    <a:cubicBezTo>
                      <a:pt x="40072" y="1091"/>
                      <a:pt x="38762" y="1"/>
                      <a:pt x="373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9"/>
              <p:cNvSpPr/>
              <p:nvPr/>
            </p:nvSpPr>
            <p:spPr>
              <a:xfrm>
                <a:off x="6057969" y="4786517"/>
                <a:ext cx="81847" cy="4994"/>
              </a:xfrm>
              <a:custGeom>
                <a:rect b="b" l="l" r="r" t="t"/>
                <a:pathLst>
                  <a:path extrusionOk="0" h="1947" w="31909">
                    <a:moveTo>
                      <a:pt x="31909" y="1947"/>
                    </a:moveTo>
                    <a:lnTo>
                      <a:pt x="0" y="1"/>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9"/>
              <p:cNvSpPr/>
              <p:nvPr/>
            </p:nvSpPr>
            <p:spPr>
              <a:xfrm>
                <a:off x="6050668" y="4779430"/>
                <a:ext cx="96552" cy="19112"/>
              </a:xfrm>
              <a:custGeom>
                <a:rect b="b" l="l" r="r" t="t"/>
                <a:pathLst>
                  <a:path extrusionOk="0" h="7451" w="37642">
                    <a:moveTo>
                      <a:pt x="2950" y="1"/>
                    </a:moveTo>
                    <a:cubicBezTo>
                      <a:pt x="1440" y="1"/>
                      <a:pt x="208" y="1097"/>
                      <a:pt x="105" y="2576"/>
                    </a:cubicBezTo>
                    <a:cubicBezTo>
                      <a:pt x="1" y="4103"/>
                      <a:pt x="1172" y="5400"/>
                      <a:pt x="2679" y="5505"/>
                    </a:cubicBezTo>
                    <a:lnTo>
                      <a:pt x="34587" y="7451"/>
                    </a:lnTo>
                    <a:lnTo>
                      <a:pt x="34755" y="7451"/>
                    </a:lnTo>
                    <a:cubicBezTo>
                      <a:pt x="36198" y="7451"/>
                      <a:pt x="37433" y="6321"/>
                      <a:pt x="37517" y="4856"/>
                    </a:cubicBezTo>
                    <a:cubicBezTo>
                      <a:pt x="37642" y="3350"/>
                      <a:pt x="36449" y="2031"/>
                      <a:pt x="34943" y="1927"/>
                    </a:cubicBezTo>
                    <a:lnTo>
                      <a:pt x="3034" y="2"/>
                    </a:lnTo>
                    <a:cubicBezTo>
                      <a:pt x="3006" y="1"/>
                      <a:pt x="2978" y="1"/>
                      <a:pt x="29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9"/>
              <p:cNvSpPr/>
              <p:nvPr/>
            </p:nvSpPr>
            <p:spPr>
              <a:xfrm>
                <a:off x="6692911" y="4674879"/>
                <a:ext cx="71061" cy="4620"/>
              </a:xfrm>
              <a:custGeom>
                <a:rect b="b" l="l" r="r" t="t"/>
                <a:pathLst>
                  <a:path extrusionOk="0" h="1801" w="27704">
                    <a:moveTo>
                      <a:pt x="27703" y="1"/>
                    </a:moveTo>
                    <a:lnTo>
                      <a:pt x="0" y="1800"/>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9"/>
              <p:cNvSpPr/>
              <p:nvPr/>
            </p:nvSpPr>
            <p:spPr>
              <a:xfrm>
                <a:off x="6685611" y="4667824"/>
                <a:ext cx="85712" cy="18758"/>
              </a:xfrm>
              <a:custGeom>
                <a:rect b="b" l="l" r="r" t="t"/>
                <a:pathLst>
                  <a:path extrusionOk="0" h="7313" w="33416">
                    <a:moveTo>
                      <a:pt x="30598" y="0"/>
                    </a:moveTo>
                    <a:cubicBezTo>
                      <a:pt x="30526" y="0"/>
                      <a:pt x="30454" y="4"/>
                      <a:pt x="30382" y="10"/>
                    </a:cubicBezTo>
                    <a:lnTo>
                      <a:pt x="2700" y="1788"/>
                    </a:lnTo>
                    <a:cubicBezTo>
                      <a:pt x="1152" y="1872"/>
                      <a:pt x="1" y="3190"/>
                      <a:pt x="106" y="4718"/>
                    </a:cubicBezTo>
                    <a:cubicBezTo>
                      <a:pt x="189" y="6182"/>
                      <a:pt x="1403" y="7312"/>
                      <a:pt x="2846" y="7312"/>
                    </a:cubicBezTo>
                    <a:lnTo>
                      <a:pt x="3035" y="7312"/>
                    </a:lnTo>
                    <a:lnTo>
                      <a:pt x="30738" y="5534"/>
                    </a:lnTo>
                    <a:cubicBezTo>
                      <a:pt x="32265" y="5450"/>
                      <a:pt x="33416" y="4111"/>
                      <a:pt x="33311" y="2604"/>
                    </a:cubicBezTo>
                    <a:cubicBezTo>
                      <a:pt x="33232" y="1132"/>
                      <a:pt x="31979" y="0"/>
                      <a:pt x="30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9"/>
              <p:cNvSpPr/>
              <p:nvPr/>
            </p:nvSpPr>
            <p:spPr>
              <a:xfrm>
                <a:off x="6713253" y="4786787"/>
                <a:ext cx="71543" cy="4350"/>
              </a:xfrm>
              <a:custGeom>
                <a:rect b="b" l="l" r="r" t="t"/>
                <a:pathLst>
                  <a:path extrusionOk="0" h="1696" w="27892">
                    <a:moveTo>
                      <a:pt x="27892" y="1695"/>
                    </a:moveTo>
                    <a:lnTo>
                      <a:pt x="1" y="0"/>
                    </a:lnTo>
                  </a:path>
                </a:pathLst>
              </a:custGeom>
              <a:solidFill>
                <a:srgbClr val="FF0000">
                  <a:alpha val="20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9"/>
              <p:cNvSpPr/>
              <p:nvPr/>
            </p:nvSpPr>
            <p:spPr>
              <a:xfrm>
                <a:off x="6705953" y="4779748"/>
                <a:ext cx="86251" cy="18527"/>
              </a:xfrm>
              <a:custGeom>
                <a:rect b="b" l="l" r="r" t="t"/>
                <a:pathLst>
                  <a:path extrusionOk="0" h="7223" w="33626">
                    <a:moveTo>
                      <a:pt x="2911" y="1"/>
                    </a:moveTo>
                    <a:cubicBezTo>
                      <a:pt x="1400" y="1"/>
                      <a:pt x="207" y="1111"/>
                      <a:pt x="106" y="2598"/>
                    </a:cubicBezTo>
                    <a:cubicBezTo>
                      <a:pt x="1" y="4104"/>
                      <a:pt x="1173" y="5423"/>
                      <a:pt x="2679" y="5527"/>
                    </a:cubicBezTo>
                    <a:lnTo>
                      <a:pt x="30591" y="7222"/>
                    </a:lnTo>
                    <a:lnTo>
                      <a:pt x="30759" y="7222"/>
                    </a:lnTo>
                    <a:cubicBezTo>
                      <a:pt x="32223" y="7222"/>
                      <a:pt x="33416" y="6092"/>
                      <a:pt x="33521" y="4628"/>
                    </a:cubicBezTo>
                    <a:cubicBezTo>
                      <a:pt x="33625" y="3121"/>
                      <a:pt x="32453" y="1803"/>
                      <a:pt x="30926" y="1698"/>
                    </a:cubicBezTo>
                    <a:lnTo>
                      <a:pt x="3035" y="3"/>
                    </a:lnTo>
                    <a:cubicBezTo>
                      <a:pt x="2993" y="2"/>
                      <a:pt x="2952" y="1"/>
                      <a:pt x="29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9"/>
              <p:cNvSpPr/>
              <p:nvPr/>
            </p:nvSpPr>
            <p:spPr>
              <a:xfrm>
                <a:off x="5779300" y="5975483"/>
                <a:ext cx="50720" cy="84894"/>
              </a:xfrm>
              <a:custGeom>
                <a:rect b="b" l="l" r="r" t="t"/>
                <a:pathLst>
                  <a:path extrusionOk="0" h="33097" w="19774">
                    <a:moveTo>
                      <a:pt x="3028" y="0"/>
                    </a:moveTo>
                    <a:cubicBezTo>
                      <a:pt x="1803" y="0"/>
                      <a:pt x="694" y="822"/>
                      <a:pt x="356" y="2067"/>
                    </a:cubicBezTo>
                    <a:cubicBezTo>
                      <a:pt x="1" y="3532"/>
                      <a:pt x="859" y="5059"/>
                      <a:pt x="2323" y="5457"/>
                    </a:cubicBezTo>
                    <a:cubicBezTo>
                      <a:pt x="2784" y="5582"/>
                      <a:pt x="13706" y="8867"/>
                      <a:pt x="11195" y="29979"/>
                    </a:cubicBezTo>
                    <a:cubicBezTo>
                      <a:pt x="11007" y="31507"/>
                      <a:pt x="12074" y="32888"/>
                      <a:pt x="13601" y="33076"/>
                    </a:cubicBezTo>
                    <a:cubicBezTo>
                      <a:pt x="13727" y="33097"/>
                      <a:pt x="13831" y="33097"/>
                      <a:pt x="13936" y="33097"/>
                    </a:cubicBezTo>
                    <a:cubicBezTo>
                      <a:pt x="15296" y="33097"/>
                      <a:pt x="16489" y="32072"/>
                      <a:pt x="16656" y="30628"/>
                    </a:cubicBezTo>
                    <a:cubicBezTo>
                      <a:pt x="19774" y="4432"/>
                      <a:pt x="4332" y="247"/>
                      <a:pt x="3683" y="79"/>
                    </a:cubicBezTo>
                    <a:cubicBezTo>
                      <a:pt x="3464" y="26"/>
                      <a:pt x="3244" y="0"/>
                      <a:pt x="30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9"/>
              <p:cNvSpPr/>
              <p:nvPr/>
            </p:nvSpPr>
            <p:spPr>
              <a:xfrm>
                <a:off x="5830988" y="5963766"/>
                <a:ext cx="50718" cy="84858"/>
              </a:xfrm>
              <a:custGeom>
                <a:rect b="b" l="l" r="r" t="t"/>
                <a:pathLst>
                  <a:path extrusionOk="0" h="33083" w="19773">
                    <a:moveTo>
                      <a:pt x="3030" y="0"/>
                    </a:moveTo>
                    <a:cubicBezTo>
                      <a:pt x="1813" y="0"/>
                      <a:pt x="713" y="835"/>
                      <a:pt x="377" y="2074"/>
                    </a:cubicBezTo>
                    <a:cubicBezTo>
                      <a:pt x="0" y="3538"/>
                      <a:pt x="858" y="5045"/>
                      <a:pt x="2344" y="5443"/>
                    </a:cubicBezTo>
                    <a:cubicBezTo>
                      <a:pt x="2804" y="5568"/>
                      <a:pt x="13705" y="8874"/>
                      <a:pt x="11194" y="29965"/>
                    </a:cubicBezTo>
                    <a:cubicBezTo>
                      <a:pt x="11027" y="31492"/>
                      <a:pt x="12094" y="32873"/>
                      <a:pt x="13601" y="33062"/>
                    </a:cubicBezTo>
                    <a:cubicBezTo>
                      <a:pt x="13726" y="33083"/>
                      <a:pt x="13852" y="33083"/>
                      <a:pt x="13935" y="33083"/>
                    </a:cubicBezTo>
                    <a:cubicBezTo>
                      <a:pt x="15337" y="33083"/>
                      <a:pt x="16530" y="32036"/>
                      <a:pt x="16676" y="30635"/>
                    </a:cubicBezTo>
                    <a:cubicBezTo>
                      <a:pt x="19773" y="4417"/>
                      <a:pt x="4352" y="233"/>
                      <a:pt x="3704" y="86"/>
                    </a:cubicBezTo>
                    <a:cubicBezTo>
                      <a:pt x="3478" y="28"/>
                      <a:pt x="3252" y="0"/>
                      <a:pt x="30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9"/>
              <p:cNvSpPr/>
              <p:nvPr/>
            </p:nvSpPr>
            <p:spPr>
              <a:xfrm>
                <a:off x="6058720" y="5912239"/>
                <a:ext cx="50718" cy="84858"/>
              </a:xfrm>
              <a:custGeom>
                <a:rect b="b" l="l" r="r" t="t"/>
                <a:pathLst>
                  <a:path extrusionOk="0" h="33083" w="19773">
                    <a:moveTo>
                      <a:pt x="3008" y="1"/>
                    </a:moveTo>
                    <a:cubicBezTo>
                      <a:pt x="1786" y="1"/>
                      <a:pt x="674" y="835"/>
                      <a:pt x="356" y="2074"/>
                    </a:cubicBezTo>
                    <a:cubicBezTo>
                      <a:pt x="0" y="3539"/>
                      <a:pt x="858" y="5045"/>
                      <a:pt x="2323" y="5443"/>
                    </a:cubicBezTo>
                    <a:cubicBezTo>
                      <a:pt x="2804" y="5568"/>
                      <a:pt x="13705" y="8874"/>
                      <a:pt x="11194" y="29986"/>
                    </a:cubicBezTo>
                    <a:cubicBezTo>
                      <a:pt x="11006" y="31493"/>
                      <a:pt x="12073" y="32874"/>
                      <a:pt x="13600" y="33062"/>
                    </a:cubicBezTo>
                    <a:cubicBezTo>
                      <a:pt x="13726" y="33083"/>
                      <a:pt x="13831" y="33083"/>
                      <a:pt x="13935" y="33083"/>
                    </a:cubicBezTo>
                    <a:cubicBezTo>
                      <a:pt x="15316" y="33083"/>
                      <a:pt x="16530" y="32079"/>
                      <a:pt x="16655" y="30635"/>
                    </a:cubicBezTo>
                    <a:cubicBezTo>
                      <a:pt x="19773" y="4418"/>
                      <a:pt x="4331" y="233"/>
                      <a:pt x="3683" y="86"/>
                    </a:cubicBezTo>
                    <a:cubicBezTo>
                      <a:pt x="3457" y="28"/>
                      <a:pt x="3231" y="1"/>
                      <a:pt x="30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9"/>
              <p:cNvSpPr/>
              <p:nvPr/>
            </p:nvSpPr>
            <p:spPr>
              <a:xfrm>
                <a:off x="6110513" y="5900486"/>
                <a:ext cx="50720" cy="84912"/>
              </a:xfrm>
              <a:custGeom>
                <a:rect b="b" l="l" r="r" t="t"/>
                <a:pathLst>
                  <a:path extrusionOk="0" h="33104" w="19774">
                    <a:moveTo>
                      <a:pt x="3009" y="0"/>
                    </a:moveTo>
                    <a:cubicBezTo>
                      <a:pt x="1792" y="0"/>
                      <a:pt x="692" y="835"/>
                      <a:pt x="356" y="2074"/>
                    </a:cubicBezTo>
                    <a:cubicBezTo>
                      <a:pt x="0" y="3539"/>
                      <a:pt x="858" y="5045"/>
                      <a:pt x="2323" y="5443"/>
                    </a:cubicBezTo>
                    <a:cubicBezTo>
                      <a:pt x="2804" y="5568"/>
                      <a:pt x="13705" y="8874"/>
                      <a:pt x="11194" y="29986"/>
                    </a:cubicBezTo>
                    <a:cubicBezTo>
                      <a:pt x="11006" y="31492"/>
                      <a:pt x="12073" y="32894"/>
                      <a:pt x="13601" y="33062"/>
                    </a:cubicBezTo>
                    <a:cubicBezTo>
                      <a:pt x="13726" y="33104"/>
                      <a:pt x="13831" y="33104"/>
                      <a:pt x="13935" y="33104"/>
                    </a:cubicBezTo>
                    <a:cubicBezTo>
                      <a:pt x="15316" y="33104"/>
                      <a:pt x="16509" y="32057"/>
                      <a:pt x="16656" y="30635"/>
                    </a:cubicBezTo>
                    <a:cubicBezTo>
                      <a:pt x="19773" y="4417"/>
                      <a:pt x="4332" y="233"/>
                      <a:pt x="3683" y="86"/>
                    </a:cubicBezTo>
                    <a:cubicBezTo>
                      <a:pt x="3457" y="28"/>
                      <a:pt x="3231" y="0"/>
                      <a:pt x="30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9"/>
              <p:cNvSpPr/>
              <p:nvPr/>
            </p:nvSpPr>
            <p:spPr>
              <a:xfrm>
                <a:off x="6793548" y="5970276"/>
                <a:ext cx="50718" cy="84789"/>
              </a:xfrm>
              <a:custGeom>
                <a:rect b="b" l="l" r="r" t="t"/>
                <a:pathLst>
                  <a:path extrusionOk="0" h="33056" w="19773">
                    <a:moveTo>
                      <a:pt x="3028" y="1"/>
                    </a:moveTo>
                    <a:cubicBezTo>
                      <a:pt x="1803" y="1"/>
                      <a:pt x="697" y="823"/>
                      <a:pt x="377" y="2068"/>
                    </a:cubicBezTo>
                    <a:cubicBezTo>
                      <a:pt x="0" y="3532"/>
                      <a:pt x="858" y="5039"/>
                      <a:pt x="2323" y="5436"/>
                    </a:cubicBezTo>
                    <a:cubicBezTo>
                      <a:pt x="2804" y="5562"/>
                      <a:pt x="13705" y="8868"/>
                      <a:pt x="11194" y="29980"/>
                    </a:cubicBezTo>
                    <a:cubicBezTo>
                      <a:pt x="11048" y="31465"/>
                      <a:pt x="12115" y="32846"/>
                      <a:pt x="13622" y="33035"/>
                    </a:cubicBezTo>
                    <a:cubicBezTo>
                      <a:pt x="13768" y="33055"/>
                      <a:pt x="13873" y="33055"/>
                      <a:pt x="13977" y="33055"/>
                    </a:cubicBezTo>
                    <a:cubicBezTo>
                      <a:pt x="15358" y="33055"/>
                      <a:pt x="16530" y="32051"/>
                      <a:pt x="16655" y="30607"/>
                    </a:cubicBezTo>
                    <a:cubicBezTo>
                      <a:pt x="19773" y="4432"/>
                      <a:pt x="4352" y="247"/>
                      <a:pt x="3683" y="80"/>
                    </a:cubicBezTo>
                    <a:cubicBezTo>
                      <a:pt x="3463" y="26"/>
                      <a:pt x="3243" y="1"/>
                      <a:pt x="3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9"/>
              <p:cNvSpPr/>
              <p:nvPr/>
            </p:nvSpPr>
            <p:spPr>
              <a:xfrm>
                <a:off x="6845341" y="5958451"/>
                <a:ext cx="50720" cy="84914"/>
              </a:xfrm>
              <a:custGeom>
                <a:rect b="b" l="l" r="r" t="t"/>
                <a:pathLst>
                  <a:path extrusionOk="0" h="33105" w="19774">
                    <a:moveTo>
                      <a:pt x="3008" y="1"/>
                    </a:moveTo>
                    <a:cubicBezTo>
                      <a:pt x="1787" y="1"/>
                      <a:pt x="678" y="836"/>
                      <a:pt x="377" y="2074"/>
                    </a:cubicBezTo>
                    <a:cubicBezTo>
                      <a:pt x="1" y="3539"/>
                      <a:pt x="858" y="5046"/>
                      <a:pt x="2323" y="5443"/>
                    </a:cubicBezTo>
                    <a:cubicBezTo>
                      <a:pt x="2804" y="5569"/>
                      <a:pt x="13706" y="8875"/>
                      <a:pt x="11195" y="29986"/>
                    </a:cubicBezTo>
                    <a:cubicBezTo>
                      <a:pt x="11006" y="31493"/>
                      <a:pt x="12094" y="32895"/>
                      <a:pt x="13601" y="33062"/>
                    </a:cubicBezTo>
                    <a:cubicBezTo>
                      <a:pt x="13726" y="33104"/>
                      <a:pt x="13831" y="33104"/>
                      <a:pt x="13936" y="33104"/>
                    </a:cubicBezTo>
                    <a:cubicBezTo>
                      <a:pt x="15338" y="33104"/>
                      <a:pt x="16530" y="32058"/>
                      <a:pt x="16656" y="30635"/>
                    </a:cubicBezTo>
                    <a:cubicBezTo>
                      <a:pt x="19773" y="4418"/>
                      <a:pt x="4353" y="233"/>
                      <a:pt x="3683" y="87"/>
                    </a:cubicBezTo>
                    <a:cubicBezTo>
                      <a:pt x="3457" y="29"/>
                      <a:pt x="3231"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9"/>
              <p:cNvSpPr/>
              <p:nvPr/>
            </p:nvSpPr>
            <p:spPr>
              <a:xfrm>
                <a:off x="7489947" y="3656709"/>
                <a:ext cx="143458" cy="76537"/>
              </a:xfrm>
              <a:custGeom>
                <a:rect b="b" l="l" r="r" t="t"/>
                <a:pathLst>
                  <a:path extrusionOk="0" h="29839" w="55929">
                    <a:moveTo>
                      <a:pt x="3331" y="1"/>
                    </a:moveTo>
                    <a:cubicBezTo>
                      <a:pt x="1858" y="1"/>
                      <a:pt x="585" y="1137"/>
                      <a:pt x="502" y="2617"/>
                    </a:cubicBezTo>
                    <a:cubicBezTo>
                      <a:pt x="0" y="12640"/>
                      <a:pt x="3976" y="20800"/>
                      <a:pt x="11634" y="25549"/>
                    </a:cubicBezTo>
                    <a:cubicBezTo>
                      <a:pt x="16237" y="28416"/>
                      <a:pt x="21886" y="29839"/>
                      <a:pt x="27640" y="29839"/>
                    </a:cubicBezTo>
                    <a:cubicBezTo>
                      <a:pt x="33227" y="29839"/>
                      <a:pt x="38876" y="28479"/>
                      <a:pt x="43710" y="25821"/>
                    </a:cubicBezTo>
                    <a:cubicBezTo>
                      <a:pt x="51577" y="21448"/>
                      <a:pt x="55929" y="14418"/>
                      <a:pt x="55929" y="6049"/>
                    </a:cubicBezTo>
                    <a:cubicBezTo>
                      <a:pt x="55929" y="4500"/>
                      <a:pt x="54674" y="3266"/>
                      <a:pt x="53146" y="3266"/>
                    </a:cubicBezTo>
                    <a:cubicBezTo>
                      <a:pt x="51598" y="3266"/>
                      <a:pt x="50384" y="4521"/>
                      <a:pt x="50384" y="6049"/>
                    </a:cubicBezTo>
                    <a:cubicBezTo>
                      <a:pt x="50384" y="14523"/>
                      <a:pt x="44526" y="19042"/>
                      <a:pt x="41010" y="20988"/>
                    </a:cubicBezTo>
                    <a:cubicBezTo>
                      <a:pt x="37016" y="23198"/>
                      <a:pt x="32269" y="24302"/>
                      <a:pt x="27609" y="24302"/>
                    </a:cubicBezTo>
                    <a:cubicBezTo>
                      <a:pt x="22872" y="24302"/>
                      <a:pt x="18223" y="23162"/>
                      <a:pt x="14542" y="20884"/>
                    </a:cubicBezTo>
                    <a:cubicBezTo>
                      <a:pt x="8579" y="17159"/>
                      <a:pt x="5629" y="10966"/>
                      <a:pt x="6026" y="2910"/>
                    </a:cubicBezTo>
                    <a:cubicBezTo>
                      <a:pt x="6089" y="1362"/>
                      <a:pt x="4917" y="85"/>
                      <a:pt x="3411" y="2"/>
                    </a:cubicBezTo>
                    <a:cubicBezTo>
                      <a:pt x="3384" y="1"/>
                      <a:pt x="3358" y="1"/>
                      <a:pt x="3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9"/>
              <p:cNvSpPr/>
              <p:nvPr/>
            </p:nvSpPr>
            <p:spPr>
              <a:xfrm>
                <a:off x="7482592" y="5064394"/>
                <a:ext cx="50720" cy="84894"/>
              </a:xfrm>
              <a:custGeom>
                <a:rect b="b" l="l" r="r" t="t"/>
                <a:pathLst>
                  <a:path extrusionOk="0" h="33097" w="19774">
                    <a:moveTo>
                      <a:pt x="3028" y="0"/>
                    </a:moveTo>
                    <a:cubicBezTo>
                      <a:pt x="1803" y="0"/>
                      <a:pt x="694" y="822"/>
                      <a:pt x="356" y="2067"/>
                    </a:cubicBezTo>
                    <a:cubicBezTo>
                      <a:pt x="1" y="3552"/>
                      <a:pt x="859" y="5059"/>
                      <a:pt x="2323" y="5456"/>
                    </a:cubicBezTo>
                    <a:cubicBezTo>
                      <a:pt x="2783" y="5582"/>
                      <a:pt x="13706" y="8867"/>
                      <a:pt x="11195" y="29979"/>
                    </a:cubicBezTo>
                    <a:cubicBezTo>
                      <a:pt x="11006" y="31506"/>
                      <a:pt x="12074" y="32887"/>
                      <a:pt x="13601" y="33076"/>
                    </a:cubicBezTo>
                    <a:cubicBezTo>
                      <a:pt x="13727" y="33097"/>
                      <a:pt x="13831" y="33097"/>
                      <a:pt x="13936" y="33097"/>
                    </a:cubicBezTo>
                    <a:cubicBezTo>
                      <a:pt x="15317" y="33097"/>
                      <a:pt x="16488" y="32071"/>
                      <a:pt x="16656" y="30628"/>
                    </a:cubicBezTo>
                    <a:cubicBezTo>
                      <a:pt x="19773" y="4431"/>
                      <a:pt x="4332" y="246"/>
                      <a:pt x="3683" y="79"/>
                    </a:cubicBezTo>
                    <a:cubicBezTo>
                      <a:pt x="3464" y="26"/>
                      <a:pt x="3244" y="0"/>
                      <a:pt x="3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9"/>
              <p:cNvSpPr/>
              <p:nvPr/>
            </p:nvSpPr>
            <p:spPr>
              <a:xfrm>
                <a:off x="7534385" y="5052673"/>
                <a:ext cx="50720" cy="84860"/>
              </a:xfrm>
              <a:custGeom>
                <a:rect b="b" l="l" r="r" t="t"/>
                <a:pathLst>
                  <a:path extrusionOk="0" h="33084" w="19774">
                    <a:moveTo>
                      <a:pt x="3010" y="1"/>
                    </a:moveTo>
                    <a:cubicBezTo>
                      <a:pt x="1793" y="1"/>
                      <a:pt x="693" y="836"/>
                      <a:pt x="357" y="2074"/>
                    </a:cubicBezTo>
                    <a:cubicBezTo>
                      <a:pt x="1" y="3539"/>
                      <a:pt x="859" y="5046"/>
                      <a:pt x="2323" y="5443"/>
                    </a:cubicBezTo>
                    <a:cubicBezTo>
                      <a:pt x="2784" y="5569"/>
                      <a:pt x="13706" y="8875"/>
                      <a:pt x="11195" y="29966"/>
                    </a:cubicBezTo>
                    <a:cubicBezTo>
                      <a:pt x="11007" y="31493"/>
                      <a:pt x="12074" y="32874"/>
                      <a:pt x="13601" y="33062"/>
                    </a:cubicBezTo>
                    <a:cubicBezTo>
                      <a:pt x="13727" y="33083"/>
                      <a:pt x="13831" y="33083"/>
                      <a:pt x="13936" y="33083"/>
                    </a:cubicBezTo>
                    <a:cubicBezTo>
                      <a:pt x="15296" y="33083"/>
                      <a:pt x="16489" y="32037"/>
                      <a:pt x="16656" y="30635"/>
                    </a:cubicBezTo>
                    <a:cubicBezTo>
                      <a:pt x="19774" y="4418"/>
                      <a:pt x="4332" y="233"/>
                      <a:pt x="3683" y="87"/>
                    </a:cubicBezTo>
                    <a:cubicBezTo>
                      <a:pt x="3458" y="29"/>
                      <a:pt x="3232" y="1"/>
                      <a:pt x="3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 name="Google Shape;1524;p29"/>
            <p:cNvSpPr/>
            <p:nvPr/>
          </p:nvSpPr>
          <p:spPr>
            <a:xfrm>
              <a:off x="7106563" y="1515002"/>
              <a:ext cx="266461" cy="266525"/>
            </a:xfrm>
            <a:custGeom>
              <a:rect b="b" l="l" r="r" t="t"/>
              <a:pathLst>
                <a:path extrusionOk="0" h="91354" w="91332">
                  <a:moveTo>
                    <a:pt x="45656" y="1"/>
                  </a:moveTo>
                  <a:cubicBezTo>
                    <a:pt x="20443" y="1"/>
                    <a:pt x="0" y="20464"/>
                    <a:pt x="0" y="45677"/>
                  </a:cubicBezTo>
                  <a:cubicBezTo>
                    <a:pt x="0" y="70890"/>
                    <a:pt x="20443" y="91353"/>
                    <a:pt x="45656" y="91353"/>
                  </a:cubicBezTo>
                  <a:cubicBezTo>
                    <a:pt x="70890" y="91353"/>
                    <a:pt x="91332" y="70890"/>
                    <a:pt x="91332" y="45677"/>
                  </a:cubicBezTo>
                  <a:cubicBezTo>
                    <a:pt x="91332" y="20464"/>
                    <a:pt x="70890" y="1"/>
                    <a:pt x="456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9"/>
            <p:cNvSpPr/>
            <p:nvPr/>
          </p:nvSpPr>
          <p:spPr>
            <a:xfrm>
              <a:off x="7091050" y="1534178"/>
              <a:ext cx="216896" cy="216896"/>
            </a:xfrm>
            <a:custGeom>
              <a:rect b="b" l="l" r="r" t="t"/>
              <a:pathLst>
                <a:path extrusionOk="0" h="74343" w="74343">
                  <a:moveTo>
                    <a:pt x="37161" y="1"/>
                  </a:moveTo>
                  <a:cubicBezTo>
                    <a:pt x="16635" y="1"/>
                    <a:pt x="1" y="16656"/>
                    <a:pt x="1" y="37182"/>
                  </a:cubicBezTo>
                  <a:cubicBezTo>
                    <a:pt x="1" y="57687"/>
                    <a:pt x="16635" y="74342"/>
                    <a:pt x="37161" y="74342"/>
                  </a:cubicBezTo>
                  <a:cubicBezTo>
                    <a:pt x="57687" y="74342"/>
                    <a:pt x="74342" y="57687"/>
                    <a:pt x="74342" y="37182"/>
                  </a:cubicBezTo>
                  <a:cubicBezTo>
                    <a:pt x="74342" y="16656"/>
                    <a:pt x="57687" y="1"/>
                    <a:pt x="371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9"/>
            <p:cNvSpPr/>
            <p:nvPr/>
          </p:nvSpPr>
          <p:spPr>
            <a:xfrm>
              <a:off x="7839102" y="1681172"/>
              <a:ext cx="145717" cy="139153"/>
            </a:xfrm>
            <a:custGeom>
              <a:rect b="b" l="l" r="r" t="t"/>
              <a:pathLst>
                <a:path extrusionOk="0" h="54570" w="57144">
                  <a:moveTo>
                    <a:pt x="1" y="1"/>
                  </a:moveTo>
                  <a:lnTo>
                    <a:pt x="1" y="1"/>
                  </a:lnTo>
                  <a:cubicBezTo>
                    <a:pt x="8768" y="25758"/>
                    <a:pt x="28855" y="45803"/>
                    <a:pt x="53586" y="54570"/>
                  </a:cubicBezTo>
                  <a:cubicBezTo>
                    <a:pt x="55700" y="48460"/>
                    <a:pt x="56934" y="41848"/>
                    <a:pt x="57143" y="34629"/>
                  </a:cubicBezTo>
                  <a:cubicBezTo>
                    <a:pt x="55030" y="9835"/>
                    <a:pt x="55030" y="3160"/>
                    <a:pt x="38835" y="1026"/>
                  </a:cubicBezTo>
                  <a:cubicBezTo>
                    <a:pt x="33395" y="294"/>
                    <a:pt x="18518" y="608"/>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9"/>
            <p:cNvSpPr/>
            <p:nvPr/>
          </p:nvSpPr>
          <p:spPr>
            <a:xfrm>
              <a:off x="7732797" y="1748334"/>
              <a:ext cx="33242" cy="33191"/>
            </a:xfrm>
            <a:custGeom>
              <a:rect b="b" l="l" r="r" t="t"/>
              <a:pathLst>
                <a:path extrusionOk="0" h="13016" w="13036">
                  <a:moveTo>
                    <a:pt x="6528" y="1"/>
                  </a:moveTo>
                  <a:cubicBezTo>
                    <a:pt x="2908" y="1"/>
                    <a:pt x="0" y="2909"/>
                    <a:pt x="0" y="6508"/>
                  </a:cubicBezTo>
                  <a:cubicBezTo>
                    <a:pt x="0" y="10086"/>
                    <a:pt x="2908" y="13015"/>
                    <a:pt x="6528" y="13015"/>
                  </a:cubicBezTo>
                  <a:cubicBezTo>
                    <a:pt x="10106" y="13015"/>
                    <a:pt x="13036" y="10128"/>
                    <a:pt x="13036" y="6508"/>
                  </a:cubicBezTo>
                  <a:cubicBezTo>
                    <a:pt x="13036" y="2930"/>
                    <a:pt x="10127" y="1"/>
                    <a:pt x="65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9"/>
            <p:cNvSpPr/>
            <p:nvPr/>
          </p:nvSpPr>
          <p:spPr>
            <a:xfrm>
              <a:off x="7801551" y="1819496"/>
              <a:ext cx="28440" cy="28389"/>
            </a:xfrm>
            <a:custGeom>
              <a:rect b="b" l="l" r="r" t="t"/>
              <a:pathLst>
                <a:path extrusionOk="0" h="11133" w="11153">
                  <a:moveTo>
                    <a:pt x="5566" y="1"/>
                  </a:moveTo>
                  <a:cubicBezTo>
                    <a:pt x="2491" y="1"/>
                    <a:pt x="1" y="2470"/>
                    <a:pt x="1" y="5566"/>
                  </a:cubicBezTo>
                  <a:cubicBezTo>
                    <a:pt x="1" y="8642"/>
                    <a:pt x="2511" y="11132"/>
                    <a:pt x="5566" y="11132"/>
                  </a:cubicBezTo>
                  <a:cubicBezTo>
                    <a:pt x="8663" y="11132"/>
                    <a:pt x="11153" y="8642"/>
                    <a:pt x="11153" y="5566"/>
                  </a:cubicBezTo>
                  <a:cubicBezTo>
                    <a:pt x="11153" y="2470"/>
                    <a:pt x="8642" y="1"/>
                    <a:pt x="55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9"/>
            <p:cNvSpPr/>
            <p:nvPr/>
          </p:nvSpPr>
          <p:spPr>
            <a:xfrm>
              <a:off x="7737544" y="1828939"/>
              <a:ext cx="28440" cy="28440"/>
            </a:xfrm>
            <a:custGeom>
              <a:rect b="b" l="l" r="r" t="t"/>
              <a:pathLst>
                <a:path extrusionOk="0" h="11153" w="11153">
                  <a:moveTo>
                    <a:pt x="5566" y="0"/>
                  </a:moveTo>
                  <a:cubicBezTo>
                    <a:pt x="2490" y="0"/>
                    <a:pt x="0" y="2490"/>
                    <a:pt x="0" y="5566"/>
                  </a:cubicBezTo>
                  <a:cubicBezTo>
                    <a:pt x="0" y="8663"/>
                    <a:pt x="2490" y="11152"/>
                    <a:pt x="5566" y="11152"/>
                  </a:cubicBezTo>
                  <a:cubicBezTo>
                    <a:pt x="8642" y="11152"/>
                    <a:pt x="11153" y="8663"/>
                    <a:pt x="11153" y="5566"/>
                  </a:cubicBezTo>
                  <a:cubicBezTo>
                    <a:pt x="11153" y="2490"/>
                    <a:pt x="8642" y="0"/>
                    <a:pt x="55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30"/>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sz="4600">
                <a:solidFill>
                  <a:schemeClr val="hlink"/>
                </a:solidFill>
              </a:rPr>
              <a:t>Thank you!</a:t>
            </a:r>
            <a:endParaRPr sz="4600">
              <a:solidFill>
                <a:schemeClr val="hlink"/>
              </a:solidFill>
            </a:endParaRPr>
          </a:p>
          <a:p>
            <a:pPr indent="0" lvl="0" marL="0" rtl="0" algn="ctr">
              <a:spcBef>
                <a:spcPts val="0"/>
              </a:spcBef>
              <a:spcAft>
                <a:spcPts val="0"/>
              </a:spcAft>
              <a:buNone/>
            </a:pPr>
            <a:r>
              <a:rPr lang="en" sz="3000">
                <a:solidFill>
                  <a:schemeClr val="hlink"/>
                </a:solidFill>
              </a:rPr>
              <a:t>Q&amp;A</a:t>
            </a:r>
            <a:endParaRPr sz="3000">
              <a:solidFill>
                <a:schemeClr val="hlink"/>
              </a:solidFill>
            </a:endParaRPr>
          </a:p>
        </p:txBody>
      </p:sp>
      <p:grpSp>
        <p:nvGrpSpPr>
          <p:cNvPr id="1535" name="Google Shape;1535;p30"/>
          <p:cNvGrpSpPr/>
          <p:nvPr/>
        </p:nvGrpSpPr>
        <p:grpSpPr>
          <a:xfrm>
            <a:off x="2999299" y="2209604"/>
            <a:ext cx="3164470" cy="1835540"/>
            <a:chOff x="31813075" y="23333925"/>
            <a:chExt cx="16602675" cy="9630325"/>
          </a:xfrm>
        </p:grpSpPr>
        <p:sp>
          <p:nvSpPr>
            <p:cNvPr id="1536" name="Google Shape;1536;p30"/>
            <p:cNvSpPr/>
            <p:nvPr/>
          </p:nvSpPr>
          <p:spPr>
            <a:xfrm>
              <a:off x="31968725" y="32095875"/>
              <a:ext cx="7583275" cy="868375"/>
            </a:xfrm>
            <a:custGeom>
              <a:rect b="b" l="l" r="r" t="t"/>
              <a:pathLst>
                <a:path extrusionOk="0" h="34735" w="303331">
                  <a:moveTo>
                    <a:pt x="151676" y="1"/>
                  </a:moveTo>
                  <a:cubicBezTo>
                    <a:pt x="67898" y="1"/>
                    <a:pt x="1" y="7764"/>
                    <a:pt x="1" y="17368"/>
                  </a:cubicBezTo>
                  <a:cubicBezTo>
                    <a:pt x="1" y="26951"/>
                    <a:pt x="67898" y="34734"/>
                    <a:pt x="151676" y="34734"/>
                  </a:cubicBezTo>
                  <a:cubicBezTo>
                    <a:pt x="235433" y="34734"/>
                    <a:pt x="303330" y="26951"/>
                    <a:pt x="303330" y="17368"/>
                  </a:cubicBezTo>
                  <a:cubicBezTo>
                    <a:pt x="303330" y="7764"/>
                    <a:pt x="235412" y="1"/>
                    <a:pt x="151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40832500" y="32095875"/>
              <a:ext cx="7583250" cy="868375"/>
            </a:xfrm>
            <a:custGeom>
              <a:rect b="b" l="l" r="r" t="t"/>
              <a:pathLst>
                <a:path extrusionOk="0" h="34735" w="303330">
                  <a:moveTo>
                    <a:pt x="151676" y="1"/>
                  </a:moveTo>
                  <a:cubicBezTo>
                    <a:pt x="67897" y="1"/>
                    <a:pt x="0" y="7764"/>
                    <a:pt x="0" y="17368"/>
                  </a:cubicBezTo>
                  <a:cubicBezTo>
                    <a:pt x="0" y="26951"/>
                    <a:pt x="67897" y="34734"/>
                    <a:pt x="151676" y="34734"/>
                  </a:cubicBezTo>
                  <a:cubicBezTo>
                    <a:pt x="235433" y="34734"/>
                    <a:pt x="303330" y="26951"/>
                    <a:pt x="303330" y="17368"/>
                  </a:cubicBezTo>
                  <a:cubicBezTo>
                    <a:pt x="303330" y="7764"/>
                    <a:pt x="235433" y="1"/>
                    <a:pt x="1516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a:off x="46438450" y="27214925"/>
              <a:ext cx="1844975" cy="1847575"/>
            </a:xfrm>
            <a:custGeom>
              <a:rect b="b" l="l" r="r" t="t"/>
              <a:pathLst>
                <a:path extrusionOk="0" h="73903" w="73799">
                  <a:moveTo>
                    <a:pt x="51692" y="0"/>
                  </a:moveTo>
                  <a:cubicBezTo>
                    <a:pt x="50255" y="0"/>
                    <a:pt x="48816" y="976"/>
                    <a:pt x="48690" y="2784"/>
                  </a:cubicBezTo>
                  <a:cubicBezTo>
                    <a:pt x="44986" y="52603"/>
                    <a:pt x="1" y="67856"/>
                    <a:pt x="1" y="67856"/>
                  </a:cubicBezTo>
                  <a:lnTo>
                    <a:pt x="13036" y="73903"/>
                  </a:lnTo>
                  <a:cubicBezTo>
                    <a:pt x="13036" y="73903"/>
                    <a:pt x="73798" y="65701"/>
                    <a:pt x="54507" y="2093"/>
                  </a:cubicBezTo>
                  <a:cubicBezTo>
                    <a:pt x="54070" y="671"/>
                    <a:pt x="52882" y="0"/>
                    <a:pt x="5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a:off x="41884625" y="29910950"/>
              <a:ext cx="867625" cy="2659675"/>
            </a:xfrm>
            <a:custGeom>
              <a:rect b="b" l="l" r="r" t="t"/>
              <a:pathLst>
                <a:path extrusionOk="0" h="106387" w="34705">
                  <a:moveTo>
                    <a:pt x="33324" y="0"/>
                  </a:moveTo>
                  <a:lnTo>
                    <a:pt x="10057" y="1360"/>
                  </a:lnTo>
                  <a:cubicBezTo>
                    <a:pt x="10057" y="1360"/>
                    <a:pt x="14242" y="57184"/>
                    <a:pt x="18426" y="87419"/>
                  </a:cubicBezTo>
                  <a:cubicBezTo>
                    <a:pt x="17976" y="87358"/>
                    <a:pt x="17529" y="87329"/>
                    <a:pt x="17086" y="87329"/>
                  </a:cubicBezTo>
                  <a:cubicBezTo>
                    <a:pt x="7481" y="87329"/>
                    <a:pt x="0" y="101099"/>
                    <a:pt x="13781" y="105099"/>
                  </a:cubicBezTo>
                  <a:cubicBezTo>
                    <a:pt x="16955" y="106025"/>
                    <a:pt x="19746" y="106386"/>
                    <a:pt x="22168" y="106386"/>
                  </a:cubicBezTo>
                  <a:cubicBezTo>
                    <a:pt x="30747" y="106386"/>
                    <a:pt x="34705" y="101856"/>
                    <a:pt x="34705" y="101856"/>
                  </a:cubicBezTo>
                  <a:lnTo>
                    <a:pt x="333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44845650" y="29910950"/>
              <a:ext cx="883525" cy="2659675"/>
            </a:xfrm>
            <a:custGeom>
              <a:rect b="b" l="l" r="r" t="t"/>
              <a:pathLst>
                <a:path extrusionOk="0" h="106387" w="35341">
                  <a:moveTo>
                    <a:pt x="33959" y="0"/>
                  </a:moveTo>
                  <a:lnTo>
                    <a:pt x="0" y="1360"/>
                  </a:lnTo>
                  <a:cubicBezTo>
                    <a:pt x="0" y="1360"/>
                    <a:pt x="14898" y="57184"/>
                    <a:pt x="19083" y="87419"/>
                  </a:cubicBezTo>
                  <a:cubicBezTo>
                    <a:pt x="18632" y="87358"/>
                    <a:pt x="18183" y="87329"/>
                    <a:pt x="17739" y="87329"/>
                  </a:cubicBezTo>
                  <a:cubicBezTo>
                    <a:pt x="8116" y="87329"/>
                    <a:pt x="636" y="101099"/>
                    <a:pt x="14417" y="105099"/>
                  </a:cubicBezTo>
                  <a:cubicBezTo>
                    <a:pt x="17590" y="106025"/>
                    <a:pt x="20381" y="106386"/>
                    <a:pt x="22803" y="106386"/>
                  </a:cubicBezTo>
                  <a:cubicBezTo>
                    <a:pt x="31383" y="106386"/>
                    <a:pt x="35340" y="101856"/>
                    <a:pt x="35340" y="101856"/>
                  </a:cubicBezTo>
                  <a:lnTo>
                    <a:pt x="339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41230675" y="27980200"/>
              <a:ext cx="5868400" cy="3279275"/>
            </a:xfrm>
            <a:custGeom>
              <a:rect b="b" l="l" r="r" t="t"/>
              <a:pathLst>
                <a:path extrusionOk="0" h="131171" w="234736">
                  <a:moveTo>
                    <a:pt x="113465" y="1"/>
                  </a:moveTo>
                  <a:lnTo>
                    <a:pt x="30649" y="12116"/>
                  </a:lnTo>
                  <a:cubicBezTo>
                    <a:pt x="30649" y="12116"/>
                    <a:pt x="0" y="118737"/>
                    <a:pt x="67115" y="118737"/>
                  </a:cubicBezTo>
                  <a:cubicBezTo>
                    <a:pt x="73232" y="118737"/>
                    <a:pt x="80162" y="117851"/>
                    <a:pt x="88001" y="115918"/>
                  </a:cubicBezTo>
                  <a:cubicBezTo>
                    <a:pt x="175336" y="94366"/>
                    <a:pt x="232039" y="131171"/>
                    <a:pt x="232981" y="62793"/>
                  </a:cubicBezTo>
                  <a:cubicBezTo>
                    <a:pt x="234735" y="38701"/>
                    <a:pt x="220793" y="21185"/>
                    <a:pt x="180668" y="21185"/>
                  </a:cubicBezTo>
                  <a:cubicBezTo>
                    <a:pt x="178209" y="21185"/>
                    <a:pt x="175651" y="21251"/>
                    <a:pt x="172993" y="21385"/>
                  </a:cubicBezTo>
                  <a:cubicBezTo>
                    <a:pt x="166443" y="21718"/>
                    <a:pt x="160655" y="21891"/>
                    <a:pt x="155530" y="21891"/>
                  </a:cubicBezTo>
                  <a:cubicBezTo>
                    <a:pt x="124606" y="21891"/>
                    <a:pt x="117827" y="15581"/>
                    <a:pt x="113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a:off x="41843100" y="28086875"/>
              <a:ext cx="2557950" cy="900825"/>
            </a:xfrm>
            <a:custGeom>
              <a:rect b="b" l="l" r="r" t="t"/>
              <a:pathLst>
                <a:path extrusionOk="0" h="36033" w="102318">
                  <a:moveTo>
                    <a:pt x="14046" y="0"/>
                  </a:moveTo>
                  <a:cubicBezTo>
                    <a:pt x="5201" y="0"/>
                    <a:pt x="1" y="1841"/>
                    <a:pt x="1" y="9355"/>
                  </a:cubicBezTo>
                  <a:cubicBezTo>
                    <a:pt x="1" y="24106"/>
                    <a:pt x="22912" y="36033"/>
                    <a:pt x="51159" y="36033"/>
                  </a:cubicBezTo>
                  <a:cubicBezTo>
                    <a:pt x="79406" y="36033"/>
                    <a:pt x="102317" y="24085"/>
                    <a:pt x="102317" y="9355"/>
                  </a:cubicBezTo>
                  <a:cubicBezTo>
                    <a:pt x="102317" y="1846"/>
                    <a:pt x="95582" y="8"/>
                    <a:pt x="85230" y="8"/>
                  </a:cubicBezTo>
                  <a:cubicBezTo>
                    <a:pt x="75305" y="8"/>
                    <a:pt x="62056" y="1697"/>
                    <a:pt x="48230" y="1697"/>
                  </a:cubicBezTo>
                  <a:cubicBezTo>
                    <a:pt x="34393" y="1697"/>
                    <a:pt x="22539" y="0"/>
                    <a:pt x="140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a:off x="43338300" y="30154700"/>
              <a:ext cx="867625" cy="2659675"/>
            </a:xfrm>
            <a:custGeom>
              <a:rect b="b" l="l" r="r" t="t"/>
              <a:pathLst>
                <a:path extrusionOk="0" h="106387" w="34705">
                  <a:moveTo>
                    <a:pt x="33303" y="0"/>
                  </a:moveTo>
                  <a:lnTo>
                    <a:pt x="10057" y="1360"/>
                  </a:lnTo>
                  <a:cubicBezTo>
                    <a:pt x="10057" y="1360"/>
                    <a:pt x="14241" y="57185"/>
                    <a:pt x="18426" y="87419"/>
                  </a:cubicBezTo>
                  <a:cubicBezTo>
                    <a:pt x="17975" y="87358"/>
                    <a:pt x="17527" y="87329"/>
                    <a:pt x="17083" y="87329"/>
                  </a:cubicBezTo>
                  <a:cubicBezTo>
                    <a:pt x="7461" y="87329"/>
                    <a:pt x="0" y="101099"/>
                    <a:pt x="13781" y="105100"/>
                  </a:cubicBezTo>
                  <a:cubicBezTo>
                    <a:pt x="16950" y="106026"/>
                    <a:pt x="19738" y="106387"/>
                    <a:pt x="22159" y="106387"/>
                  </a:cubicBezTo>
                  <a:cubicBezTo>
                    <a:pt x="30734" y="106387"/>
                    <a:pt x="34705" y="101857"/>
                    <a:pt x="34705" y="101857"/>
                  </a:cubicBezTo>
                  <a:lnTo>
                    <a:pt x="333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45880325" y="30130625"/>
              <a:ext cx="895025" cy="2683750"/>
            </a:xfrm>
            <a:custGeom>
              <a:rect b="b" l="l" r="r" t="t"/>
              <a:pathLst>
                <a:path extrusionOk="0" h="107350" w="35801">
                  <a:moveTo>
                    <a:pt x="0" y="1"/>
                  </a:moveTo>
                  <a:cubicBezTo>
                    <a:pt x="0" y="2"/>
                    <a:pt x="15358" y="58148"/>
                    <a:pt x="19543" y="88382"/>
                  </a:cubicBezTo>
                  <a:cubicBezTo>
                    <a:pt x="19092" y="88321"/>
                    <a:pt x="18643" y="88292"/>
                    <a:pt x="18200" y="88292"/>
                  </a:cubicBezTo>
                  <a:cubicBezTo>
                    <a:pt x="8576" y="88292"/>
                    <a:pt x="1096" y="102062"/>
                    <a:pt x="14877" y="106063"/>
                  </a:cubicBezTo>
                  <a:cubicBezTo>
                    <a:pt x="18051" y="106989"/>
                    <a:pt x="20841" y="107350"/>
                    <a:pt x="23263" y="107350"/>
                  </a:cubicBezTo>
                  <a:cubicBezTo>
                    <a:pt x="31843" y="107350"/>
                    <a:pt x="35800" y="102820"/>
                    <a:pt x="35800" y="102820"/>
                  </a:cubicBezTo>
                  <a:lnTo>
                    <a:pt x="34419" y="963"/>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42098375" y="28863700"/>
              <a:ext cx="444650" cy="444650"/>
            </a:xfrm>
            <a:custGeom>
              <a:rect b="b" l="l" r="r" t="t"/>
              <a:pathLst>
                <a:path extrusionOk="0" h="17786" w="17786">
                  <a:moveTo>
                    <a:pt x="8893" y="1"/>
                  </a:moveTo>
                  <a:cubicBezTo>
                    <a:pt x="3976" y="1"/>
                    <a:pt x="0" y="3976"/>
                    <a:pt x="0" y="8893"/>
                  </a:cubicBezTo>
                  <a:cubicBezTo>
                    <a:pt x="0" y="13811"/>
                    <a:pt x="3976" y="17786"/>
                    <a:pt x="8893" y="17786"/>
                  </a:cubicBezTo>
                  <a:cubicBezTo>
                    <a:pt x="13810" y="17786"/>
                    <a:pt x="17785" y="13811"/>
                    <a:pt x="17785" y="8893"/>
                  </a:cubicBezTo>
                  <a:cubicBezTo>
                    <a:pt x="17785" y="3997"/>
                    <a:pt x="13810" y="1"/>
                    <a:pt x="8893" y="1"/>
                  </a:cubicBezTo>
                  <a:close/>
                </a:path>
              </a:pathLst>
            </a:custGeom>
            <a:solidFill>
              <a:srgbClr val="D8D1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a:off x="42208750" y="28678025"/>
              <a:ext cx="153275" cy="305500"/>
            </a:xfrm>
            <a:custGeom>
              <a:rect b="b" l="l" r="r" t="t"/>
              <a:pathLst>
                <a:path extrusionOk="0" h="12220" w="6131">
                  <a:moveTo>
                    <a:pt x="3055" y="0"/>
                  </a:moveTo>
                  <a:cubicBezTo>
                    <a:pt x="1360" y="0"/>
                    <a:pt x="0" y="1381"/>
                    <a:pt x="0" y="3055"/>
                  </a:cubicBezTo>
                  <a:lnTo>
                    <a:pt x="0" y="9144"/>
                  </a:lnTo>
                  <a:cubicBezTo>
                    <a:pt x="0" y="10818"/>
                    <a:pt x="1381" y="12219"/>
                    <a:pt x="3055" y="12219"/>
                  </a:cubicBezTo>
                  <a:cubicBezTo>
                    <a:pt x="4771" y="12219"/>
                    <a:pt x="6131" y="10818"/>
                    <a:pt x="6131" y="9144"/>
                  </a:cubicBezTo>
                  <a:lnTo>
                    <a:pt x="6131" y="3055"/>
                  </a:lnTo>
                  <a:cubicBezTo>
                    <a:pt x="6131" y="1360"/>
                    <a:pt x="4729" y="0"/>
                    <a:pt x="3055" y="0"/>
                  </a:cubicBezTo>
                  <a:close/>
                </a:path>
              </a:pathLst>
            </a:custGeom>
            <a:solidFill>
              <a:srgbClr val="D5B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a:off x="40008100" y="23951700"/>
              <a:ext cx="5885325" cy="4009150"/>
            </a:xfrm>
            <a:custGeom>
              <a:rect b="b" l="l" r="r" t="t"/>
              <a:pathLst>
                <a:path extrusionOk="0" h="160366" w="235413">
                  <a:moveTo>
                    <a:pt x="144900" y="0"/>
                  </a:moveTo>
                  <a:cubicBezTo>
                    <a:pt x="102050" y="0"/>
                    <a:pt x="67340" y="14949"/>
                    <a:pt x="56745" y="45350"/>
                  </a:cubicBezTo>
                  <a:cubicBezTo>
                    <a:pt x="46033" y="76170"/>
                    <a:pt x="23477" y="70458"/>
                    <a:pt x="11739" y="72801"/>
                  </a:cubicBezTo>
                  <a:cubicBezTo>
                    <a:pt x="1" y="75124"/>
                    <a:pt x="335" y="80648"/>
                    <a:pt x="63" y="101279"/>
                  </a:cubicBezTo>
                  <a:cubicBezTo>
                    <a:pt x="718" y="148489"/>
                    <a:pt x="40009" y="160366"/>
                    <a:pt x="79379" y="160366"/>
                  </a:cubicBezTo>
                  <a:cubicBezTo>
                    <a:pt x="119242" y="160366"/>
                    <a:pt x="159188" y="148189"/>
                    <a:pt x="159188" y="148189"/>
                  </a:cubicBezTo>
                  <a:cubicBezTo>
                    <a:pt x="159188" y="148189"/>
                    <a:pt x="159638" y="148249"/>
                    <a:pt x="160606" y="148249"/>
                  </a:cubicBezTo>
                  <a:cubicBezTo>
                    <a:pt x="163717" y="148249"/>
                    <a:pt x="172169" y="147628"/>
                    <a:pt x="188146" y="142393"/>
                  </a:cubicBezTo>
                  <a:cubicBezTo>
                    <a:pt x="235412" y="100546"/>
                    <a:pt x="190217" y="406"/>
                    <a:pt x="146591" y="8"/>
                  </a:cubicBezTo>
                  <a:cubicBezTo>
                    <a:pt x="146026" y="3"/>
                    <a:pt x="145462" y="0"/>
                    <a:pt x="144900" y="0"/>
                  </a:cubicBezTo>
                  <a:close/>
                </a:path>
              </a:pathLst>
            </a:custGeom>
            <a:solidFill>
              <a:srgbClr val="693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a:off x="40023800" y="25666050"/>
              <a:ext cx="1243925" cy="2173475"/>
            </a:xfrm>
            <a:custGeom>
              <a:rect b="b" l="l" r="r" t="t"/>
              <a:pathLst>
                <a:path extrusionOk="0" h="86939" w="49757">
                  <a:moveTo>
                    <a:pt x="37056" y="1"/>
                  </a:moveTo>
                  <a:cubicBezTo>
                    <a:pt x="33374" y="1633"/>
                    <a:pt x="29607" y="2407"/>
                    <a:pt x="25967" y="2867"/>
                  </a:cubicBezTo>
                  <a:cubicBezTo>
                    <a:pt x="26008" y="2993"/>
                    <a:pt x="26071" y="3118"/>
                    <a:pt x="26092" y="3244"/>
                  </a:cubicBezTo>
                  <a:cubicBezTo>
                    <a:pt x="31867" y="19523"/>
                    <a:pt x="18434" y="32286"/>
                    <a:pt x="7052" y="40132"/>
                  </a:cubicBezTo>
                  <a:cubicBezTo>
                    <a:pt x="5458" y="40636"/>
                    <a:pt x="3900" y="40857"/>
                    <a:pt x="2389" y="40857"/>
                  </a:cubicBezTo>
                  <a:cubicBezTo>
                    <a:pt x="1579" y="40857"/>
                    <a:pt x="782" y="40793"/>
                    <a:pt x="0" y="40676"/>
                  </a:cubicBezTo>
                  <a:lnTo>
                    <a:pt x="0" y="40676"/>
                  </a:lnTo>
                  <a:cubicBezTo>
                    <a:pt x="3034" y="66789"/>
                    <a:pt x="19166" y="80494"/>
                    <a:pt x="40069" y="86939"/>
                  </a:cubicBezTo>
                  <a:cubicBezTo>
                    <a:pt x="49401" y="57917"/>
                    <a:pt x="49757" y="27202"/>
                    <a:pt x="3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a:off x="40950200" y="23951700"/>
              <a:ext cx="4943225" cy="4010375"/>
            </a:xfrm>
            <a:custGeom>
              <a:rect b="b" l="l" r="r" t="t"/>
              <a:pathLst>
                <a:path extrusionOk="0" h="160415" w="197729">
                  <a:moveTo>
                    <a:pt x="107216" y="0"/>
                  </a:moveTo>
                  <a:cubicBezTo>
                    <a:pt x="64366" y="0"/>
                    <a:pt x="29656" y="14949"/>
                    <a:pt x="19061" y="45350"/>
                  </a:cubicBezTo>
                  <a:cubicBezTo>
                    <a:pt x="14354" y="58887"/>
                    <a:pt x="7365" y="65374"/>
                    <a:pt x="0" y="68575"/>
                  </a:cubicBezTo>
                  <a:cubicBezTo>
                    <a:pt x="12701" y="95776"/>
                    <a:pt x="12345" y="126491"/>
                    <a:pt x="3013" y="155513"/>
                  </a:cubicBezTo>
                  <a:cubicBezTo>
                    <a:pt x="14562" y="159076"/>
                    <a:pt x="27694" y="160415"/>
                    <a:pt x="40906" y="160415"/>
                  </a:cubicBezTo>
                  <a:cubicBezTo>
                    <a:pt x="80834" y="160415"/>
                    <a:pt x="121504" y="148189"/>
                    <a:pt x="121504" y="148189"/>
                  </a:cubicBezTo>
                  <a:cubicBezTo>
                    <a:pt x="121504" y="148189"/>
                    <a:pt x="121966" y="148252"/>
                    <a:pt x="122959" y="148252"/>
                  </a:cubicBezTo>
                  <a:cubicBezTo>
                    <a:pt x="126099" y="148252"/>
                    <a:pt x="134548" y="147624"/>
                    <a:pt x="150462" y="142393"/>
                  </a:cubicBezTo>
                  <a:cubicBezTo>
                    <a:pt x="197728" y="100546"/>
                    <a:pt x="152512" y="406"/>
                    <a:pt x="108907" y="8"/>
                  </a:cubicBezTo>
                  <a:cubicBezTo>
                    <a:pt x="108342" y="3"/>
                    <a:pt x="107778" y="0"/>
                    <a:pt x="1072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a:off x="40346550" y="27070550"/>
              <a:ext cx="375600" cy="220750"/>
            </a:xfrm>
            <a:custGeom>
              <a:rect b="b" l="l" r="r" t="t"/>
              <a:pathLst>
                <a:path extrusionOk="0" h="8830" w="15024">
                  <a:moveTo>
                    <a:pt x="14458" y="1"/>
                  </a:moveTo>
                  <a:cubicBezTo>
                    <a:pt x="14458" y="1"/>
                    <a:pt x="14396" y="356"/>
                    <a:pt x="14207" y="942"/>
                  </a:cubicBezTo>
                  <a:cubicBezTo>
                    <a:pt x="14103" y="1235"/>
                    <a:pt x="14103" y="1570"/>
                    <a:pt x="13894" y="1947"/>
                  </a:cubicBezTo>
                  <a:cubicBezTo>
                    <a:pt x="13705" y="2302"/>
                    <a:pt x="13601" y="2721"/>
                    <a:pt x="13349" y="3097"/>
                  </a:cubicBezTo>
                  <a:cubicBezTo>
                    <a:pt x="13036" y="3432"/>
                    <a:pt x="12847" y="3872"/>
                    <a:pt x="12450" y="4165"/>
                  </a:cubicBezTo>
                  <a:cubicBezTo>
                    <a:pt x="12115" y="4499"/>
                    <a:pt x="11697" y="4771"/>
                    <a:pt x="11257" y="5064"/>
                  </a:cubicBezTo>
                  <a:cubicBezTo>
                    <a:pt x="10797" y="5315"/>
                    <a:pt x="10274" y="5504"/>
                    <a:pt x="9751" y="5692"/>
                  </a:cubicBezTo>
                  <a:cubicBezTo>
                    <a:pt x="9228" y="5859"/>
                    <a:pt x="8663" y="5943"/>
                    <a:pt x="8077" y="6006"/>
                  </a:cubicBezTo>
                  <a:cubicBezTo>
                    <a:pt x="7766" y="6040"/>
                    <a:pt x="7448" y="6056"/>
                    <a:pt x="7132" y="6056"/>
                  </a:cubicBezTo>
                  <a:cubicBezTo>
                    <a:pt x="6873" y="6056"/>
                    <a:pt x="6615" y="6046"/>
                    <a:pt x="6361" y="6027"/>
                  </a:cubicBezTo>
                  <a:cubicBezTo>
                    <a:pt x="5775" y="5964"/>
                    <a:pt x="5231" y="5922"/>
                    <a:pt x="4708" y="5755"/>
                  </a:cubicBezTo>
                  <a:cubicBezTo>
                    <a:pt x="3662" y="5483"/>
                    <a:pt x="2699" y="5022"/>
                    <a:pt x="2051" y="4458"/>
                  </a:cubicBezTo>
                  <a:cubicBezTo>
                    <a:pt x="1674" y="4165"/>
                    <a:pt x="1381" y="3872"/>
                    <a:pt x="1172" y="3600"/>
                  </a:cubicBezTo>
                  <a:cubicBezTo>
                    <a:pt x="942" y="3328"/>
                    <a:pt x="712" y="3035"/>
                    <a:pt x="607" y="2721"/>
                  </a:cubicBezTo>
                  <a:cubicBezTo>
                    <a:pt x="335" y="2177"/>
                    <a:pt x="168" y="1863"/>
                    <a:pt x="168" y="1863"/>
                  </a:cubicBezTo>
                  <a:cubicBezTo>
                    <a:pt x="168" y="1863"/>
                    <a:pt x="105" y="2240"/>
                    <a:pt x="63" y="2825"/>
                  </a:cubicBezTo>
                  <a:cubicBezTo>
                    <a:pt x="0" y="3139"/>
                    <a:pt x="21" y="3516"/>
                    <a:pt x="189" y="3976"/>
                  </a:cubicBezTo>
                  <a:cubicBezTo>
                    <a:pt x="293" y="4478"/>
                    <a:pt x="481" y="5002"/>
                    <a:pt x="816" y="5483"/>
                  </a:cubicBezTo>
                  <a:cubicBezTo>
                    <a:pt x="1067" y="6027"/>
                    <a:pt x="1549" y="6466"/>
                    <a:pt x="2051" y="6947"/>
                  </a:cubicBezTo>
                  <a:cubicBezTo>
                    <a:pt x="2574" y="7324"/>
                    <a:pt x="3160" y="7805"/>
                    <a:pt x="3850" y="8056"/>
                  </a:cubicBezTo>
                  <a:cubicBezTo>
                    <a:pt x="4520" y="8370"/>
                    <a:pt x="5231" y="8621"/>
                    <a:pt x="6026" y="8726"/>
                  </a:cubicBezTo>
                  <a:cubicBezTo>
                    <a:pt x="6480" y="8799"/>
                    <a:pt x="6940" y="8830"/>
                    <a:pt x="7400" y="8830"/>
                  </a:cubicBezTo>
                  <a:cubicBezTo>
                    <a:pt x="7725" y="8830"/>
                    <a:pt x="8049" y="8815"/>
                    <a:pt x="8370" y="8789"/>
                  </a:cubicBezTo>
                  <a:cubicBezTo>
                    <a:pt x="9165" y="8726"/>
                    <a:pt x="9939" y="8538"/>
                    <a:pt x="10671" y="8245"/>
                  </a:cubicBezTo>
                  <a:cubicBezTo>
                    <a:pt x="11404" y="8015"/>
                    <a:pt x="12094" y="7575"/>
                    <a:pt x="12680" y="7094"/>
                  </a:cubicBezTo>
                  <a:cubicBezTo>
                    <a:pt x="13287" y="6634"/>
                    <a:pt x="13789" y="6069"/>
                    <a:pt x="14124" y="5441"/>
                  </a:cubicBezTo>
                  <a:cubicBezTo>
                    <a:pt x="14563" y="4897"/>
                    <a:pt x="14668" y="4227"/>
                    <a:pt x="14856" y="3662"/>
                  </a:cubicBezTo>
                  <a:cubicBezTo>
                    <a:pt x="15023" y="3097"/>
                    <a:pt x="14940" y="2553"/>
                    <a:pt x="14961" y="2093"/>
                  </a:cubicBezTo>
                  <a:cubicBezTo>
                    <a:pt x="14982" y="1654"/>
                    <a:pt x="14814" y="1256"/>
                    <a:pt x="14751" y="942"/>
                  </a:cubicBezTo>
                  <a:cubicBezTo>
                    <a:pt x="14605" y="315"/>
                    <a:pt x="14458" y="1"/>
                    <a:pt x="144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a:off x="41522975" y="24857450"/>
              <a:ext cx="1410275" cy="1364575"/>
            </a:xfrm>
            <a:custGeom>
              <a:rect b="b" l="l" r="r" t="t"/>
              <a:pathLst>
                <a:path extrusionOk="0" h="54583" w="56411">
                  <a:moveTo>
                    <a:pt x="28272" y="1"/>
                  </a:moveTo>
                  <a:cubicBezTo>
                    <a:pt x="27675" y="1"/>
                    <a:pt x="27073" y="20"/>
                    <a:pt x="26469" y="60"/>
                  </a:cubicBezTo>
                  <a:cubicBezTo>
                    <a:pt x="11425" y="1022"/>
                    <a:pt x="0" y="13995"/>
                    <a:pt x="963" y="29039"/>
                  </a:cubicBezTo>
                  <a:cubicBezTo>
                    <a:pt x="1887" y="43459"/>
                    <a:pt x="13876" y="54583"/>
                    <a:pt x="28141" y="54583"/>
                  </a:cubicBezTo>
                  <a:cubicBezTo>
                    <a:pt x="28738" y="54583"/>
                    <a:pt x="29338" y="54563"/>
                    <a:pt x="29942" y="54524"/>
                  </a:cubicBezTo>
                  <a:cubicBezTo>
                    <a:pt x="44986" y="53561"/>
                    <a:pt x="56411" y="40589"/>
                    <a:pt x="55448" y="25545"/>
                  </a:cubicBezTo>
                  <a:cubicBezTo>
                    <a:pt x="54544" y="11124"/>
                    <a:pt x="42556" y="1"/>
                    <a:pt x="282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a:off x="41571534" y="25069525"/>
              <a:ext cx="1146650" cy="1109725"/>
            </a:xfrm>
            <a:custGeom>
              <a:rect b="b" l="l" r="r" t="t"/>
              <a:pathLst>
                <a:path extrusionOk="0" h="44389" w="45866">
                  <a:moveTo>
                    <a:pt x="23002" y="1"/>
                  </a:moveTo>
                  <a:cubicBezTo>
                    <a:pt x="22508" y="1"/>
                    <a:pt x="22010" y="17"/>
                    <a:pt x="21510" y="51"/>
                  </a:cubicBezTo>
                  <a:cubicBezTo>
                    <a:pt x="9270" y="804"/>
                    <a:pt x="1" y="11370"/>
                    <a:pt x="775" y="23611"/>
                  </a:cubicBezTo>
                  <a:cubicBezTo>
                    <a:pt x="1499" y="35384"/>
                    <a:pt x="11302" y="44389"/>
                    <a:pt x="22941" y="44389"/>
                  </a:cubicBezTo>
                  <a:cubicBezTo>
                    <a:pt x="23403" y="44389"/>
                    <a:pt x="23868" y="44375"/>
                    <a:pt x="24335" y="44346"/>
                  </a:cubicBezTo>
                  <a:cubicBezTo>
                    <a:pt x="36575" y="43593"/>
                    <a:pt x="45865" y="33026"/>
                    <a:pt x="45091" y="20786"/>
                  </a:cubicBezTo>
                  <a:cubicBezTo>
                    <a:pt x="44328" y="9046"/>
                    <a:pt x="34596" y="1"/>
                    <a:pt x="23002"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a:off x="42037700" y="27474900"/>
              <a:ext cx="25" cy="25"/>
            </a:xfrm>
            <a:custGeom>
              <a:rect b="b" l="l" r="r" t="t"/>
              <a:pathLst>
                <a:path extrusionOk="0" h="1" w="1">
                  <a:moveTo>
                    <a:pt x="0" y="1"/>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a:off x="42002650" y="26969600"/>
              <a:ext cx="2163000" cy="1669825"/>
            </a:xfrm>
            <a:custGeom>
              <a:rect b="b" l="l" r="r" t="t"/>
              <a:pathLst>
                <a:path extrusionOk="0" h="66793" w="86520">
                  <a:moveTo>
                    <a:pt x="86520" y="1"/>
                  </a:moveTo>
                  <a:lnTo>
                    <a:pt x="1402" y="20213"/>
                  </a:lnTo>
                  <a:lnTo>
                    <a:pt x="0" y="55092"/>
                  </a:lnTo>
                  <a:cubicBezTo>
                    <a:pt x="8274" y="63366"/>
                    <a:pt x="24229" y="66793"/>
                    <a:pt x="40287" y="66793"/>
                  </a:cubicBezTo>
                  <a:cubicBezTo>
                    <a:pt x="60779" y="66793"/>
                    <a:pt x="81440" y="61212"/>
                    <a:pt x="86520" y="53000"/>
                  </a:cubicBezTo>
                  <a:lnTo>
                    <a:pt x="865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a:off x="44717475" y="28933400"/>
              <a:ext cx="360450" cy="72425"/>
            </a:xfrm>
            <a:custGeom>
              <a:rect b="b" l="l" r="r" t="t"/>
              <a:pathLst>
                <a:path extrusionOk="0" h="2897" w="14418">
                  <a:moveTo>
                    <a:pt x="6026" y="1"/>
                  </a:moveTo>
                  <a:cubicBezTo>
                    <a:pt x="4671" y="1"/>
                    <a:pt x="3371" y="123"/>
                    <a:pt x="2303" y="331"/>
                  </a:cubicBezTo>
                  <a:cubicBezTo>
                    <a:pt x="943" y="561"/>
                    <a:pt x="1" y="979"/>
                    <a:pt x="1" y="979"/>
                  </a:cubicBezTo>
                  <a:cubicBezTo>
                    <a:pt x="1" y="979"/>
                    <a:pt x="880" y="1502"/>
                    <a:pt x="2198" y="1942"/>
                  </a:cubicBezTo>
                  <a:cubicBezTo>
                    <a:pt x="3537" y="2381"/>
                    <a:pt x="5316" y="2737"/>
                    <a:pt x="7115" y="2862"/>
                  </a:cubicBezTo>
                  <a:cubicBezTo>
                    <a:pt x="7521" y="2886"/>
                    <a:pt x="7925" y="2896"/>
                    <a:pt x="8324" y="2896"/>
                  </a:cubicBezTo>
                  <a:cubicBezTo>
                    <a:pt x="9716" y="2896"/>
                    <a:pt x="11042" y="2765"/>
                    <a:pt x="12116" y="2569"/>
                  </a:cubicBezTo>
                  <a:cubicBezTo>
                    <a:pt x="13476" y="2339"/>
                    <a:pt x="14417" y="1921"/>
                    <a:pt x="14417" y="1921"/>
                  </a:cubicBezTo>
                  <a:cubicBezTo>
                    <a:pt x="14417" y="1921"/>
                    <a:pt x="13559" y="1377"/>
                    <a:pt x="12220" y="958"/>
                  </a:cubicBezTo>
                  <a:cubicBezTo>
                    <a:pt x="10881" y="498"/>
                    <a:pt x="9103" y="163"/>
                    <a:pt x="7303" y="38"/>
                  </a:cubicBezTo>
                  <a:cubicBezTo>
                    <a:pt x="6876" y="13"/>
                    <a:pt x="6448" y="1"/>
                    <a:pt x="60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0"/>
            <p:cNvSpPr/>
            <p:nvPr/>
          </p:nvSpPr>
          <p:spPr>
            <a:xfrm>
              <a:off x="44438675" y="29177175"/>
              <a:ext cx="441525" cy="72475"/>
            </a:xfrm>
            <a:custGeom>
              <a:rect b="b" l="l" r="r" t="t"/>
              <a:pathLst>
                <a:path extrusionOk="0" h="2899" w="17661">
                  <a:moveTo>
                    <a:pt x="7329" y="0"/>
                  </a:moveTo>
                  <a:cubicBezTo>
                    <a:pt x="5652" y="0"/>
                    <a:pt x="4060" y="123"/>
                    <a:pt x="2784" y="330"/>
                  </a:cubicBezTo>
                  <a:cubicBezTo>
                    <a:pt x="1110" y="560"/>
                    <a:pt x="1" y="979"/>
                    <a:pt x="1" y="979"/>
                  </a:cubicBezTo>
                  <a:cubicBezTo>
                    <a:pt x="1" y="979"/>
                    <a:pt x="1068" y="1523"/>
                    <a:pt x="2721" y="1941"/>
                  </a:cubicBezTo>
                  <a:cubicBezTo>
                    <a:pt x="4353" y="2401"/>
                    <a:pt x="6550" y="2736"/>
                    <a:pt x="8747" y="2862"/>
                  </a:cubicBezTo>
                  <a:cubicBezTo>
                    <a:pt x="9279" y="2887"/>
                    <a:pt x="9809" y="2898"/>
                    <a:pt x="10332" y="2898"/>
                  </a:cubicBezTo>
                  <a:cubicBezTo>
                    <a:pt x="12009" y="2898"/>
                    <a:pt x="13601" y="2776"/>
                    <a:pt x="14877" y="2569"/>
                  </a:cubicBezTo>
                  <a:cubicBezTo>
                    <a:pt x="16551" y="2339"/>
                    <a:pt x="17660" y="1920"/>
                    <a:pt x="17660" y="1920"/>
                  </a:cubicBezTo>
                  <a:cubicBezTo>
                    <a:pt x="17660" y="1920"/>
                    <a:pt x="16593" y="1376"/>
                    <a:pt x="14961" y="958"/>
                  </a:cubicBezTo>
                  <a:cubicBezTo>
                    <a:pt x="13308" y="518"/>
                    <a:pt x="11111" y="163"/>
                    <a:pt x="8914" y="37"/>
                  </a:cubicBezTo>
                  <a:cubicBezTo>
                    <a:pt x="8382" y="12"/>
                    <a:pt x="7852" y="0"/>
                    <a:pt x="73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0"/>
            <p:cNvSpPr/>
            <p:nvPr/>
          </p:nvSpPr>
          <p:spPr>
            <a:xfrm>
              <a:off x="44624900" y="29375350"/>
              <a:ext cx="383975" cy="72475"/>
            </a:xfrm>
            <a:custGeom>
              <a:rect b="b" l="l" r="r" t="t"/>
              <a:pathLst>
                <a:path extrusionOk="0" h="2899" w="15359">
                  <a:moveTo>
                    <a:pt x="9049" y="0"/>
                  </a:moveTo>
                  <a:cubicBezTo>
                    <a:pt x="8563" y="0"/>
                    <a:pt x="8069" y="13"/>
                    <a:pt x="7575" y="40"/>
                  </a:cubicBezTo>
                  <a:cubicBezTo>
                    <a:pt x="5671" y="145"/>
                    <a:pt x="3767" y="500"/>
                    <a:pt x="2344" y="940"/>
                  </a:cubicBezTo>
                  <a:cubicBezTo>
                    <a:pt x="942" y="1358"/>
                    <a:pt x="0" y="1881"/>
                    <a:pt x="0" y="1881"/>
                  </a:cubicBezTo>
                  <a:cubicBezTo>
                    <a:pt x="0" y="1881"/>
                    <a:pt x="963" y="2321"/>
                    <a:pt x="2449" y="2572"/>
                  </a:cubicBezTo>
                  <a:cubicBezTo>
                    <a:pt x="3587" y="2767"/>
                    <a:pt x="5016" y="2899"/>
                    <a:pt x="6490" y="2899"/>
                  </a:cubicBezTo>
                  <a:cubicBezTo>
                    <a:pt x="6913" y="2899"/>
                    <a:pt x="7339" y="2888"/>
                    <a:pt x="7763" y="2865"/>
                  </a:cubicBezTo>
                  <a:cubicBezTo>
                    <a:pt x="9667" y="2718"/>
                    <a:pt x="11592" y="2384"/>
                    <a:pt x="12994" y="1944"/>
                  </a:cubicBezTo>
                  <a:cubicBezTo>
                    <a:pt x="14396" y="1505"/>
                    <a:pt x="15358" y="982"/>
                    <a:pt x="15358" y="982"/>
                  </a:cubicBezTo>
                  <a:cubicBezTo>
                    <a:pt x="15358" y="982"/>
                    <a:pt x="14354" y="584"/>
                    <a:pt x="12889" y="312"/>
                  </a:cubicBezTo>
                  <a:cubicBezTo>
                    <a:pt x="11801" y="110"/>
                    <a:pt x="10457" y="0"/>
                    <a:pt x="9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a:off x="45590000" y="28933400"/>
              <a:ext cx="360425" cy="72425"/>
            </a:xfrm>
            <a:custGeom>
              <a:rect b="b" l="l" r="r" t="t"/>
              <a:pathLst>
                <a:path extrusionOk="0" h="2897" w="14417">
                  <a:moveTo>
                    <a:pt x="6015" y="1"/>
                  </a:moveTo>
                  <a:cubicBezTo>
                    <a:pt x="4651" y="1"/>
                    <a:pt x="3355" y="123"/>
                    <a:pt x="2302" y="331"/>
                  </a:cubicBezTo>
                  <a:cubicBezTo>
                    <a:pt x="942" y="561"/>
                    <a:pt x="1" y="979"/>
                    <a:pt x="1" y="979"/>
                  </a:cubicBezTo>
                  <a:cubicBezTo>
                    <a:pt x="1" y="979"/>
                    <a:pt x="858" y="1502"/>
                    <a:pt x="2198" y="1942"/>
                  </a:cubicBezTo>
                  <a:cubicBezTo>
                    <a:pt x="3537" y="2381"/>
                    <a:pt x="5315" y="2737"/>
                    <a:pt x="7115" y="2862"/>
                  </a:cubicBezTo>
                  <a:cubicBezTo>
                    <a:pt x="7516" y="2886"/>
                    <a:pt x="7916" y="2896"/>
                    <a:pt x="8313" y="2896"/>
                  </a:cubicBezTo>
                  <a:cubicBezTo>
                    <a:pt x="9696" y="2896"/>
                    <a:pt x="11026" y="2765"/>
                    <a:pt x="12115" y="2569"/>
                  </a:cubicBezTo>
                  <a:cubicBezTo>
                    <a:pt x="13475" y="2339"/>
                    <a:pt x="14417" y="1921"/>
                    <a:pt x="14417" y="1921"/>
                  </a:cubicBezTo>
                  <a:cubicBezTo>
                    <a:pt x="14417" y="1921"/>
                    <a:pt x="13538" y="1377"/>
                    <a:pt x="12220" y="958"/>
                  </a:cubicBezTo>
                  <a:cubicBezTo>
                    <a:pt x="10881" y="498"/>
                    <a:pt x="9102" y="163"/>
                    <a:pt x="7303" y="38"/>
                  </a:cubicBezTo>
                  <a:cubicBezTo>
                    <a:pt x="6870" y="13"/>
                    <a:pt x="6439" y="1"/>
                    <a:pt x="6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a:off x="45310675" y="29177175"/>
              <a:ext cx="442025" cy="72475"/>
            </a:xfrm>
            <a:custGeom>
              <a:rect b="b" l="l" r="r" t="t"/>
              <a:pathLst>
                <a:path extrusionOk="0" h="2899" w="17681">
                  <a:moveTo>
                    <a:pt x="7341" y="0"/>
                  </a:moveTo>
                  <a:cubicBezTo>
                    <a:pt x="5673" y="0"/>
                    <a:pt x="4080" y="123"/>
                    <a:pt x="2804" y="330"/>
                  </a:cubicBezTo>
                  <a:cubicBezTo>
                    <a:pt x="1130" y="560"/>
                    <a:pt x="0" y="979"/>
                    <a:pt x="0" y="979"/>
                  </a:cubicBezTo>
                  <a:cubicBezTo>
                    <a:pt x="0" y="979"/>
                    <a:pt x="1067" y="1523"/>
                    <a:pt x="2720" y="1941"/>
                  </a:cubicBezTo>
                  <a:cubicBezTo>
                    <a:pt x="4373" y="2401"/>
                    <a:pt x="6570" y="2736"/>
                    <a:pt x="8767" y="2862"/>
                  </a:cubicBezTo>
                  <a:cubicBezTo>
                    <a:pt x="9294" y="2887"/>
                    <a:pt x="9821" y="2898"/>
                    <a:pt x="10341" y="2898"/>
                  </a:cubicBezTo>
                  <a:cubicBezTo>
                    <a:pt x="12008" y="2898"/>
                    <a:pt x="13601" y="2776"/>
                    <a:pt x="14877" y="2569"/>
                  </a:cubicBezTo>
                  <a:cubicBezTo>
                    <a:pt x="16551" y="2339"/>
                    <a:pt x="17681" y="1920"/>
                    <a:pt x="17681" y="1920"/>
                  </a:cubicBezTo>
                  <a:cubicBezTo>
                    <a:pt x="17681" y="1920"/>
                    <a:pt x="16614" y="1376"/>
                    <a:pt x="14961" y="958"/>
                  </a:cubicBezTo>
                  <a:cubicBezTo>
                    <a:pt x="13308" y="518"/>
                    <a:pt x="11111" y="163"/>
                    <a:pt x="8914" y="37"/>
                  </a:cubicBezTo>
                  <a:cubicBezTo>
                    <a:pt x="8387" y="12"/>
                    <a:pt x="7860" y="0"/>
                    <a:pt x="73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0"/>
            <p:cNvSpPr/>
            <p:nvPr/>
          </p:nvSpPr>
          <p:spPr>
            <a:xfrm>
              <a:off x="45496375" y="29375350"/>
              <a:ext cx="383975" cy="72475"/>
            </a:xfrm>
            <a:custGeom>
              <a:rect b="b" l="l" r="r" t="t"/>
              <a:pathLst>
                <a:path extrusionOk="0" h="2899" w="15359">
                  <a:moveTo>
                    <a:pt x="9057" y="0"/>
                  </a:moveTo>
                  <a:cubicBezTo>
                    <a:pt x="8574" y="0"/>
                    <a:pt x="8084" y="13"/>
                    <a:pt x="7595" y="40"/>
                  </a:cubicBezTo>
                  <a:cubicBezTo>
                    <a:pt x="5671" y="145"/>
                    <a:pt x="3766" y="500"/>
                    <a:pt x="2365" y="940"/>
                  </a:cubicBezTo>
                  <a:cubicBezTo>
                    <a:pt x="942" y="1358"/>
                    <a:pt x="0" y="1881"/>
                    <a:pt x="0" y="1881"/>
                  </a:cubicBezTo>
                  <a:cubicBezTo>
                    <a:pt x="0" y="1881"/>
                    <a:pt x="1005" y="2321"/>
                    <a:pt x="2469" y="2572"/>
                  </a:cubicBezTo>
                  <a:cubicBezTo>
                    <a:pt x="3608" y="2767"/>
                    <a:pt x="5024" y="2899"/>
                    <a:pt x="6492" y="2899"/>
                  </a:cubicBezTo>
                  <a:cubicBezTo>
                    <a:pt x="6913" y="2899"/>
                    <a:pt x="7339" y="2888"/>
                    <a:pt x="7763" y="2865"/>
                  </a:cubicBezTo>
                  <a:cubicBezTo>
                    <a:pt x="9688" y="2718"/>
                    <a:pt x="11592" y="2384"/>
                    <a:pt x="12994" y="1944"/>
                  </a:cubicBezTo>
                  <a:cubicBezTo>
                    <a:pt x="14417" y="1505"/>
                    <a:pt x="15358" y="982"/>
                    <a:pt x="15358" y="982"/>
                  </a:cubicBezTo>
                  <a:cubicBezTo>
                    <a:pt x="15358" y="982"/>
                    <a:pt x="14354" y="584"/>
                    <a:pt x="12889" y="312"/>
                  </a:cubicBezTo>
                  <a:cubicBezTo>
                    <a:pt x="11800" y="110"/>
                    <a:pt x="10457" y="0"/>
                    <a:pt x="90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0"/>
            <p:cNvSpPr/>
            <p:nvPr/>
          </p:nvSpPr>
          <p:spPr>
            <a:xfrm>
              <a:off x="46264275" y="29177175"/>
              <a:ext cx="359900" cy="72475"/>
            </a:xfrm>
            <a:custGeom>
              <a:rect b="b" l="l" r="r" t="t"/>
              <a:pathLst>
                <a:path extrusionOk="0" h="2899" w="14396">
                  <a:moveTo>
                    <a:pt x="6005" y="0"/>
                  </a:moveTo>
                  <a:cubicBezTo>
                    <a:pt x="4651" y="0"/>
                    <a:pt x="3355" y="123"/>
                    <a:pt x="2302" y="330"/>
                  </a:cubicBezTo>
                  <a:cubicBezTo>
                    <a:pt x="942" y="560"/>
                    <a:pt x="0" y="979"/>
                    <a:pt x="0" y="979"/>
                  </a:cubicBezTo>
                  <a:cubicBezTo>
                    <a:pt x="0" y="979"/>
                    <a:pt x="858" y="1502"/>
                    <a:pt x="2176" y="1941"/>
                  </a:cubicBezTo>
                  <a:cubicBezTo>
                    <a:pt x="3515" y="2401"/>
                    <a:pt x="5294" y="2736"/>
                    <a:pt x="7114" y="2862"/>
                  </a:cubicBezTo>
                  <a:cubicBezTo>
                    <a:pt x="7542" y="2887"/>
                    <a:pt x="7969" y="2898"/>
                    <a:pt x="8391" y="2898"/>
                  </a:cubicBezTo>
                  <a:cubicBezTo>
                    <a:pt x="9745" y="2898"/>
                    <a:pt x="11041" y="2776"/>
                    <a:pt x="12094" y="2569"/>
                  </a:cubicBezTo>
                  <a:cubicBezTo>
                    <a:pt x="13454" y="2339"/>
                    <a:pt x="14396" y="1920"/>
                    <a:pt x="14396" y="1920"/>
                  </a:cubicBezTo>
                  <a:cubicBezTo>
                    <a:pt x="14396" y="1920"/>
                    <a:pt x="13538" y="1376"/>
                    <a:pt x="12199" y="958"/>
                  </a:cubicBezTo>
                  <a:cubicBezTo>
                    <a:pt x="10880" y="518"/>
                    <a:pt x="9102" y="163"/>
                    <a:pt x="7282" y="37"/>
                  </a:cubicBezTo>
                  <a:cubicBezTo>
                    <a:pt x="6854" y="12"/>
                    <a:pt x="6427" y="0"/>
                    <a:pt x="60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0"/>
            <p:cNvSpPr/>
            <p:nvPr/>
          </p:nvSpPr>
          <p:spPr>
            <a:xfrm>
              <a:off x="45984925" y="29421725"/>
              <a:ext cx="442050" cy="73250"/>
            </a:xfrm>
            <a:custGeom>
              <a:rect b="b" l="l" r="r" t="t"/>
              <a:pathLst>
                <a:path extrusionOk="0" h="2930" w="17682">
                  <a:moveTo>
                    <a:pt x="7528" y="1"/>
                  </a:moveTo>
                  <a:cubicBezTo>
                    <a:pt x="5787" y="1"/>
                    <a:pt x="4113" y="121"/>
                    <a:pt x="2805" y="319"/>
                  </a:cubicBezTo>
                  <a:cubicBezTo>
                    <a:pt x="1131" y="549"/>
                    <a:pt x="1" y="989"/>
                    <a:pt x="1" y="989"/>
                  </a:cubicBezTo>
                  <a:cubicBezTo>
                    <a:pt x="1" y="989"/>
                    <a:pt x="1068" y="1512"/>
                    <a:pt x="2721" y="1972"/>
                  </a:cubicBezTo>
                  <a:cubicBezTo>
                    <a:pt x="4374" y="2412"/>
                    <a:pt x="6571" y="2767"/>
                    <a:pt x="8768" y="2893"/>
                  </a:cubicBezTo>
                  <a:cubicBezTo>
                    <a:pt x="9295" y="2918"/>
                    <a:pt x="9822" y="2930"/>
                    <a:pt x="10341" y="2930"/>
                  </a:cubicBezTo>
                  <a:cubicBezTo>
                    <a:pt x="12009" y="2930"/>
                    <a:pt x="13601" y="2807"/>
                    <a:pt x="14878" y="2600"/>
                  </a:cubicBezTo>
                  <a:cubicBezTo>
                    <a:pt x="16551" y="2349"/>
                    <a:pt x="17681" y="1909"/>
                    <a:pt x="17681" y="1909"/>
                  </a:cubicBezTo>
                  <a:cubicBezTo>
                    <a:pt x="17681" y="1909"/>
                    <a:pt x="16614" y="1365"/>
                    <a:pt x="14961" y="947"/>
                  </a:cubicBezTo>
                  <a:cubicBezTo>
                    <a:pt x="13308" y="508"/>
                    <a:pt x="11111" y="173"/>
                    <a:pt x="8914" y="26"/>
                  </a:cubicBezTo>
                  <a:cubicBezTo>
                    <a:pt x="8451" y="9"/>
                    <a:pt x="7988" y="1"/>
                    <a:pt x="75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a:off x="46171150" y="29619625"/>
              <a:ext cx="383975" cy="72550"/>
            </a:xfrm>
            <a:custGeom>
              <a:rect b="b" l="l" r="r" t="t"/>
              <a:pathLst>
                <a:path extrusionOk="0" h="2902" w="15359">
                  <a:moveTo>
                    <a:pt x="9039" y="1"/>
                  </a:moveTo>
                  <a:cubicBezTo>
                    <a:pt x="8562" y="1"/>
                    <a:pt x="8078" y="14"/>
                    <a:pt x="7596" y="40"/>
                  </a:cubicBezTo>
                  <a:cubicBezTo>
                    <a:pt x="5671" y="145"/>
                    <a:pt x="3767" y="522"/>
                    <a:pt x="2365" y="961"/>
                  </a:cubicBezTo>
                  <a:cubicBezTo>
                    <a:pt x="942" y="1380"/>
                    <a:pt x="1" y="1903"/>
                    <a:pt x="1" y="1903"/>
                  </a:cubicBezTo>
                  <a:cubicBezTo>
                    <a:pt x="1" y="1903"/>
                    <a:pt x="963" y="2300"/>
                    <a:pt x="2470" y="2572"/>
                  </a:cubicBezTo>
                  <a:cubicBezTo>
                    <a:pt x="3586" y="2780"/>
                    <a:pt x="4971" y="2902"/>
                    <a:pt x="6409" y="2902"/>
                  </a:cubicBezTo>
                  <a:cubicBezTo>
                    <a:pt x="6858" y="2902"/>
                    <a:pt x="7311" y="2890"/>
                    <a:pt x="7763" y="2865"/>
                  </a:cubicBezTo>
                  <a:cubicBezTo>
                    <a:pt x="9688" y="2740"/>
                    <a:pt x="11592" y="2405"/>
                    <a:pt x="12994" y="1965"/>
                  </a:cubicBezTo>
                  <a:cubicBezTo>
                    <a:pt x="14417" y="1505"/>
                    <a:pt x="15359" y="982"/>
                    <a:pt x="15359" y="982"/>
                  </a:cubicBezTo>
                  <a:cubicBezTo>
                    <a:pt x="15359" y="982"/>
                    <a:pt x="14354" y="605"/>
                    <a:pt x="12890" y="333"/>
                  </a:cubicBezTo>
                  <a:cubicBezTo>
                    <a:pt x="11796" y="115"/>
                    <a:pt x="10445" y="1"/>
                    <a:pt x="90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0"/>
            <p:cNvSpPr/>
            <p:nvPr/>
          </p:nvSpPr>
          <p:spPr>
            <a:xfrm>
              <a:off x="46159650" y="29863000"/>
              <a:ext cx="359900" cy="72425"/>
            </a:xfrm>
            <a:custGeom>
              <a:rect b="b" l="l" r="r" t="t"/>
              <a:pathLst>
                <a:path extrusionOk="0" h="2897" w="14396">
                  <a:moveTo>
                    <a:pt x="6084" y="1"/>
                  </a:moveTo>
                  <a:cubicBezTo>
                    <a:pt x="4701" y="1"/>
                    <a:pt x="3375" y="133"/>
                    <a:pt x="2302" y="328"/>
                  </a:cubicBezTo>
                  <a:cubicBezTo>
                    <a:pt x="942" y="558"/>
                    <a:pt x="0" y="976"/>
                    <a:pt x="0" y="976"/>
                  </a:cubicBezTo>
                  <a:cubicBezTo>
                    <a:pt x="0" y="976"/>
                    <a:pt x="858" y="1541"/>
                    <a:pt x="2176" y="1960"/>
                  </a:cubicBezTo>
                  <a:cubicBezTo>
                    <a:pt x="3516" y="2399"/>
                    <a:pt x="5294" y="2734"/>
                    <a:pt x="7114" y="2860"/>
                  </a:cubicBezTo>
                  <a:cubicBezTo>
                    <a:pt x="7542" y="2884"/>
                    <a:pt x="7969" y="2896"/>
                    <a:pt x="8391" y="2896"/>
                  </a:cubicBezTo>
                  <a:cubicBezTo>
                    <a:pt x="9745" y="2896"/>
                    <a:pt x="11041" y="2774"/>
                    <a:pt x="12094" y="2567"/>
                  </a:cubicBezTo>
                  <a:cubicBezTo>
                    <a:pt x="13454" y="2336"/>
                    <a:pt x="14396" y="1918"/>
                    <a:pt x="14396" y="1918"/>
                  </a:cubicBezTo>
                  <a:cubicBezTo>
                    <a:pt x="14396" y="1918"/>
                    <a:pt x="13538" y="1374"/>
                    <a:pt x="12199" y="956"/>
                  </a:cubicBezTo>
                  <a:cubicBezTo>
                    <a:pt x="10881" y="516"/>
                    <a:pt x="9102" y="160"/>
                    <a:pt x="7282" y="35"/>
                  </a:cubicBezTo>
                  <a:cubicBezTo>
                    <a:pt x="6881" y="12"/>
                    <a:pt x="6480" y="1"/>
                    <a:pt x="6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0"/>
            <p:cNvSpPr/>
            <p:nvPr/>
          </p:nvSpPr>
          <p:spPr>
            <a:xfrm>
              <a:off x="45880325" y="30107750"/>
              <a:ext cx="442025" cy="73000"/>
            </a:xfrm>
            <a:custGeom>
              <a:rect b="b" l="l" r="r" t="t"/>
              <a:pathLst>
                <a:path extrusionOk="0" h="2920" w="17681">
                  <a:moveTo>
                    <a:pt x="7319" y="0"/>
                  </a:moveTo>
                  <a:cubicBezTo>
                    <a:pt x="5653" y="0"/>
                    <a:pt x="4059" y="118"/>
                    <a:pt x="2804" y="309"/>
                  </a:cubicBezTo>
                  <a:cubicBezTo>
                    <a:pt x="1130" y="560"/>
                    <a:pt x="0" y="979"/>
                    <a:pt x="0" y="979"/>
                  </a:cubicBezTo>
                  <a:cubicBezTo>
                    <a:pt x="0" y="979"/>
                    <a:pt x="1067" y="1502"/>
                    <a:pt x="2741" y="1962"/>
                  </a:cubicBezTo>
                  <a:cubicBezTo>
                    <a:pt x="4394" y="2402"/>
                    <a:pt x="6591" y="2757"/>
                    <a:pt x="8788" y="2883"/>
                  </a:cubicBezTo>
                  <a:cubicBezTo>
                    <a:pt x="9310" y="2908"/>
                    <a:pt x="9833" y="2919"/>
                    <a:pt x="10350" y="2919"/>
                  </a:cubicBezTo>
                  <a:cubicBezTo>
                    <a:pt x="12008" y="2919"/>
                    <a:pt x="13601" y="2797"/>
                    <a:pt x="14877" y="2590"/>
                  </a:cubicBezTo>
                  <a:cubicBezTo>
                    <a:pt x="16551" y="2339"/>
                    <a:pt x="17681" y="1920"/>
                    <a:pt x="17681" y="1920"/>
                  </a:cubicBezTo>
                  <a:cubicBezTo>
                    <a:pt x="17681" y="1920"/>
                    <a:pt x="16614" y="1355"/>
                    <a:pt x="14961" y="937"/>
                  </a:cubicBezTo>
                  <a:cubicBezTo>
                    <a:pt x="13308" y="497"/>
                    <a:pt x="11111" y="163"/>
                    <a:pt x="8914" y="37"/>
                  </a:cubicBezTo>
                  <a:cubicBezTo>
                    <a:pt x="8380" y="12"/>
                    <a:pt x="7846" y="0"/>
                    <a:pt x="7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0"/>
            <p:cNvSpPr/>
            <p:nvPr/>
          </p:nvSpPr>
          <p:spPr>
            <a:xfrm>
              <a:off x="46066525" y="30305625"/>
              <a:ext cx="383975" cy="72325"/>
            </a:xfrm>
            <a:custGeom>
              <a:rect b="b" l="l" r="r" t="t"/>
              <a:pathLst>
                <a:path extrusionOk="0" h="2893" w="15359">
                  <a:moveTo>
                    <a:pt x="8979" y="1"/>
                  </a:moveTo>
                  <a:cubicBezTo>
                    <a:pt x="8521" y="1"/>
                    <a:pt x="8058" y="11"/>
                    <a:pt x="7596" y="31"/>
                  </a:cubicBezTo>
                  <a:cubicBezTo>
                    <a:pt x="5671" y="136"/>
                    <a:pt x="3767" y="513"/>
                    <a:pt x="2365" y="952"/>
                  </a:cubicBezTo>
                  <a:cubicBezTo>
                    <a:pt x="943" y="1370"/>
                    <a:pt x="1" y="1893"/>
                    <a:pt x="1" y="1893"/>
                  </a:cubicBezTo>
                  <a:cubicBezTo>
                    <a:pt x="1" y="1893"/>
                    <a:pt x="963" y="2312"/>
                    <a:pt x="2470" y="2584"/>
                  </a:cubicBezTo>
                  <a:cubicBezTo>
                    <a:pt x="3582" y="2775"/>
                    <a:pt x="4961" y="2893"/>
                    <a:pt x="6393" y="2893"/>
                  </a:cubicBezTo>
                  <a:cubicBezTo>
                    <a:pt x="6847" y="2893"/>
                    <a:pt x="7306" y="2881"/>
                    <a:pt x="7764" y="2856"/>
                  </a:cubicBezTo>
                  <a:cubicBezTo>
                    <a:pt x="9689" y="2730"/>
                    <a:pt x="11593" y="2396"/>
                    <a:pt x="12995" y="1956"/>
                  </a:cubicBezTo>
                  <a:cubicBezTo>
                    <a:pt x="14417" y="1517"/>
                    <a:pt x="15359" y="994"/>
                    <a:pt x="15359" y="994"/>
                  </a:cubicBezTo>
                  <a:cubicBezTo>
                    <a:pt x="15359" y="994"/>
                    <a:pt x="14355" y="596"/>
                    <a:pt x="12890" y="324"/>
                  </a:cubicBezTo>
                  <a:cubicBezTo>
                    <a:pt x="11781" y="102"/>
                    <a:pt x="10407" y="1"/>
                    <a:pt x="89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0"/>
            <p:cNvSpPr/>
            <p:nvPr/>
          </p:nvSpPr>
          <p:spPr>
            <a:xfrm>
              <a:off x="45508400" y="30177825"/>
              <a:ext cx="359900" cy="72425"/>
            </a:xfrm>
            <a:custGeom>
              <a:rect b="b" l="l" r="r" t="t"/>
              <a:pathLst>
                <a:path extrusionOk="0" h="2897" w="14396">
                  <a:moveTo>
                    <a:pt x="5990" y="1"/>
                  </a:moveTo>
                  <a:cubicBezTo>
                    <a:pt x="4641" y="1"/>
                    <a:pt x="3351" y="119"/>
                    <a:pt x="2302" y="310"/>
                  </a:cubicBezTo>
                  <a:cubicBezTo>
                    <a:pt x="942" y="561"/>
                    <a:pt x="0" y="979"/>
                    <a:pt x="0" y="979"/>
                  </a:cubicBezTo>
                  <a:cubicBezTo>
                    <a:pt x="0" y="979"/>
                    <a:pt x="858" y="1503"/>
                    <a:pt x="2197" y="1942"/>
                  </a:cubicBezTo>
                  <a:cubicBezTo>
                    <a:pt x="3516" y="2381"/>
                    <a:pt x="5294" y="2716"/>
                    <a:pt x="7114" y="2863"/>
                  </a:cubicBezTo>
                  <a:cubicBezTo>
                    <a:pt x="7515" y="2886"/>
                    <a:pt x="7916" y="2897"/>
                    <a:pt x="8313" y="2897"/>
                  </a:cubicBezTo>
                  <a:cubicBezTo>
                    <a:pt x="9695" y="2897"/>
                    <a:pt x="11021" y="2765"/>
                    <a:pt x="12094" y="2570"/>
                  </a:cubicBezTo>
                  <a:cubicBezTo>
                    <a:pt x="13454" y="2340"/>
                    <a:pt x="14396" y="1921"/>
                    <a:pt x="14396" y="1921"/>
                  </a:cubicBezTo>
                  <a:cubicBezTo>
                    <a:pt x="14396" y="1921"/>
                    <a:pt x="13538" y="1356"/>
                    <a:pt x="12199" y="938"/>
                  </a:cubicBezTo>
                  <a:cubicBezTo>
                    <a:pt x="10881" y="498"/>
                    <a:pt x="9102" y="163"/>
                    <a:pt x="7282" y="38"/>
                  </a:cubicBezTo>
                  <a:cubicBezTo>
                    <a:pt x="6849" y="13"/>
                    <a:pt x="6417" y="1"/>
                    <a:pt x="5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0"/>
            <p:cNvSpPr/>
            <p:nvPr/>
          </p:nvSpPr>
          <p:spPr>
            <a:xfrm>
              <a:off x="45229075" y="30421600"/>
              <a:ext cx="442025" cy="73000"/>
            </a:xfrm>
            <a:custGeom>
              <a:rect b="b" l="l" r="r" t="t"/>
              <a:pathLst>
                <a:path extrusionOk="0" h="2920" w="17681">
                  <a:moveTo>
                    <a:pt x="7322" y="0"/>
                  </a:moveTo>
                  <a:cubicBezTo>
                    <a:pt x="5661" y="0"/>
                    <a:pt x="4075" y="119"/>
                    <a:pt x="2804" y="309"/>
                  </a:cubicBezTo>
                  <a:cubicBezTo>
                    <a:pt x="1130" y="560"/>
                    <a:pt x="0" y="979"/>
                    <a:pt x="0" y="979"/>
                  </a:cubicBezTo>
                  <a:cubicBezTo>
                    <a:pt x="0" y="979"/>
                    <a:pt x="1088" y="1502"/>
                    <a:pt x="2741" y="1962"/>
                  </a:cubicBezTo>
                  <a:cubicBezTo>
                    <a:pt x="4394" y="2402"/>
                    <a:pt x="6591" y="2757"/>
                    <a:pt x="8788" y="2883"/>
                  </a:cubicBezTo>
                  <a:cubicBezTo>
                    <a:pt x="9310" y="2908"/>
                    <a:pt x="9833" y="2920"/>
                    <a:pt x="10350" y="2920"/>
                  </a:cubicBezTo>
                  <a:cubicBezTo>
                    <a:pt x="12008" y="2920"/>
                    <a:pt x="13601" y="2797"/>
                    <a:pt x="14877" y="2590"/>
                  </a:cubicBezTo>
                  <a:cubicBezTo>
                    <a:pt x="16551" y="2339"/>
                    <a:pt x="17681" y="1920"/>
                    <a:pt x="17681" y="1920"/>
                  </a:cubicBezTo>
                  <a:cubicBezTo>
                    <a:pt x="17681" y="1920"/>
                    <a:pt x="16614" y="1356"/>
                    <a:pt x="14961" y="937"/>
                  </a:cubicBezTo>
                  <a:cubicBezTo>
                    <a:pt x="13308" y="498"/>
                    <a:pt x="11111" y="163"/>
                    <a:pt x="8914" y="37"/>
                  </a:cubicBezTo>
                  <a:cubicBezTo>
                    <a:pt x="8381" y="12"/>
                    <a:pt x="7847" y="0"/>
                    <a:pt x="7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0"/>
            <p:cNvSpPr/>
            <p:nvPr/>
          </p:nvSpPr>
          <p:spPr>
            <a:xfrm>
              <a:off x="45496375" y="29793825"/>
              <a:ext cx="383975" cy="72475"/>
            </a:xfrm>
            <a:custGeom>
              <a:rect b="b" l="l" r="r" t="t"/>
              <a:pathLst>
                <a:path extrusionOk="0" h="2899" w="15359">
                  <a:moveTo>
                    <a:pt x="9057" y="0"/>
                  </a:moveTo>
                  <a:cubicBezTo>
                    <a:pt x="8574" y="0"/>
                    <a:pt x="8084" y="13"/>
                    <a:pt x="7595" y="40"/>
                  </a:cubicBezTo>
                  <a:cubicBezTo>
                    <a:pt x="5671" y="145"/>
                    <a:pt x="3766" y="500"/>
                    <a:pt x="2365" y="940"/>
                  </a:cubicBezTo>
                  <a:cubicBezTo>
                    <a:pt x="942" y="1358"/>
                    <a:pt x="0" y="1881"/>
                    <a:pt x="0" y="1881"/>
                  </a:cubicBezTo>
                  <a:cubicBezTo>
                    <a:pt x="0" y="1881"/>
                    <a:pt x="1005" y="2321"/>
                    <a:pt x="2469" y="2572"/>
                  </a:cubicBezTo>
                  <a:cubicBezTo>
                    <a:pt x="3608" y="2767"/>
                    <a:pt x="5024" y="2899"/>
                    <a:pt x="6492" y="2899"/>
                  </a:cubicBezTo>
                  <a:cubicBezTo>
                    <a:pt x="6913" y="2899"/>
                    <a:pt x="7339" y="2888"/>
                    <a:pt x="7763" y="2865"/>
                  </a:cubicBezTo>
                  <a:cubicBezTo>
                    <a:pt x="9688" y="2718"/>
                    <a:pt x="11592" y="2383"/>
                    <a:pt x="12994" y="1944"/>
                  </a:cubicBezTo>
                  <a:cubicBezTo>
                    <a:pt x="14417" y="1505"/>
                    <a:pt x="15358" y="982"/>
                    <a:pt x="15358" y="982"/>
                  </a:cubicBezTo>
                  <a:cubicBezTo>
                    <a:pt x="15358" y="982"/>
                    <a:pt x="14354" y="584"/>
                    <a:pt x="12889" y="312"/>
                  </a:cubicBezTo>
                  <a:cubicBezTo>
                    <a:pt x="11800" y="110"/>
                    <a:pt x="10457" y="0"/>
                    <a:pt x="90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0"/>
            <p:cNvSpPr/>
            <p:nvPr/>
          </p:nvSpPr>
          <p:spPr>
            <a:xfrm>
              <a:off x="44484700" y="30119325"/>
              <a:ext cx="360450" cy="72400"/>
            </a:xfrm>
            <a:custGeom>
              <a:rect b="b" l="l" r="r" t="t"/>
              <a:pathLst>
                <a:path extrusionOk="0" h="2896" w="14418">
                  <a:moveTo>
                    <a:pt x="6105" y="0"/>
                  </a:moveTo>
                  <a:cubicBezTo>
                    <a:pt x="4722" y="0"/>
                    <a:pt x="3392" y="132"/>
                    <a:pt x="2303" y="327"/>
                  </a:cubicBezTo>
                  <a:cubicBezTo>
                    <a:pt x="943" y="558"/>
                    <a:pt x="1" y="976"/>
                    <a:pt x="1" y="976"/>
                  </a:cubicBezTo>
                  <a:cubicBezTo>
                    <a:pt x="1" y="976"/>
                    <a:pt x="880" y="1499"/>
                    <a:pt x="2198" y="1939"/>
                  </a:cubicBezTo>
                  <a:cubicBezTo>
                    <a:pt x="3537" y="2399"/>
                    <a:pt x="5316" y="2734"/>
                    <a:pt x="7115" y="2859"/>
                  </a:cubicBezTo>
                  <a:cubicBezTo>
                    <a:pt x="7547" y="2884"/>
                    <a:pt x="7979" y="2896"/>
                    <a:pt x="8403" y="2896"/>
                  </a:cubicBezTo>
                  <a:cubicBezTo>
                    <a:pt x="9767" y="2896"/>
                    <a:pt x="11063" y="2774"/>
                    <a:pt x="12116" y="2566"/>
                  </a:cubicBezTo>
                  <a:cubicBezTo>
                    <a:pt x="13476" y="2336"/>
                    <a:pt x="14417" y="1918"/>
                    <a:pt x="14417" y="1918"/>
                  </a:cubicBezTo>
                  <a:cubicBezTo>
                    <a:pt x="14417" y="1918"/>
                    <a:pt x="13559" y="1374"/>
                    <a:pt x="12220" y="955"/>
                  </a:cubicBezTo>
                  <a:cubicBezTo>
                    <a:pt x="10881" y="516"/>
                    <a:pt x="9103" y="160"/>
                    <a:pt x="7303" y="34"/>
                  </a:cubicBezTo>
                  <a:cubicBezTo>
                    <a:pt x="6902" y="11"/>
                    <a:pt x="6501" y="0"/>
                    <a:pt x="6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a:off x="44205900" y="30363300"/>
              <a:ext cx="442025" cy="73225"/>
            </a:xfrm>
            <a:custGeom>
              <a:rect b="b" l="l" r="r" t="t"/>
              <a:pathLst>
                <a:path extrusionOk="0" h="2929" w="17681">
                  <a:moveTo>
                    <a:pt x="7528" y="0"/>
                  </a:moveTo>
                  <a:cubicBezTo>
                    <a:pt x="5786" y="0"/>
                    <a:pt x="4108" y="120"/>
                    <a:pt x="2784" y="319"/>
                  </a:cubicBezTo>
                  <a:cubicBezTo>
                    <a:pt x="1110" y="549"/>
                    <a:pt x="1" y="988"/>
                    <a:pt x="1" y="988"/>
                  </a:cubicBezTo>
                  <a:cubicBezTo>
                    <a:pt x="1" y="988"/>
                    <a:pt x="1089" y="1511"/>
                    <a:pt x="2742" y="1972"/>
                  </a:cubicBezTo>
                  <a:cubicBezTo>
                    <a:pt x="4395" y="2411"/>
                    <a:pt x="6592" y="2767"/>
                    <a:pt x="8789" y="2892"/>
                  </a:cubicBezTo>
                  <a:cubicBezTo>
                    <a:pt x="9310" y="2917"/>
                    <a:pt x="9833" y="2929"/>
                    <a:pt x="10350" y="2929"/>
                  </a:cubicBezTo>
                  <a:cubicBezTo>
                    <a:pt x="12009" y="2929"/>
                    <a:pt x="13601" y="2807"/>
                    <a:pt x="14877" y="2599"/>
                  </a:cubicBezTo>
                  <a:cubicBezTo>
                    <a:pt x="16551" y="2348"/>
                    <a:pt x="17681" y="1909"/>
                    <a:pt x="17681" y="1909"/>
                  </a:cubicBezTo>
                  <a:cubicBezTo>
                    <a:pt x="17681" y="1909"/>
                    <a:pt x="16593" y="1365"/>
                    <a:pt x="14961" y="947"/>
                  </a:cubicBezTo>
                  <a:cubicBezTo>
                    <a:pt x="13308" y="507"/>
                    <a:pt x="11111" y="172"/>
                    <a:pt x="8914" y="26"/>
                  </a:cubicBezTo>
                  <a:cubicBezTo>
                    <a:pt x="8451" y="8"/>
                    <a:pt x="7987" y="0"/>
                    <a:pt x="7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a:off x="43833475" y="29240400"/>
              <a:ext cx="383950" cy="72550"/>
            </a:xfrm>
            <a:custGeom>
              <a:rect b="b" l="l" r="r" t="t"/>
              <a:pathLst>
                <a:path extrusionOk="0" h="2902" w="15358">
                  <a:moveTo>
                    <a:pt x="9041" y="0"/>
                  </a:moveTo>
                  <a:cubicBezTo>
                    <a:pt x="8562" y="0"/>
                    <a:pt x="8077" y="13"/>
                    <a:pt x="7595" y="40"/>
                  </a:cubicBezTo>
                  <a:cubicBezTo>
                    <a:pt x="5691" y="144"/>
                    <a:pt x="3766" y="521"/>
                    <a:pt x="2364" y="960"/>
                  </a:cubicBezTo>
                  <a:cubicBezTo>
                    <a:pt x="942" y="1379"/>
                    <a:pt x="0" y="1902"/>
                    <a:pt x="0" y="1902"/>
                  </a:cubicBezTo>
                  <a:cubicBezTo>
                    <a:pt x="0" y="1902"/>
                    <a:pt x="1004" y="2300"/>
                    <a:pt x="2469" y="2572"/>
                  </a:cubicBezTo>
                  <a:cubicBezTo>
                    <a:pt x="3586" y="2779"/>
                    <a:pt x="4970" y="2901"/>
                    <a:pt x="6418" y="2901"/>
                  </a:cubicBezTo>
                  <a:cubicBezTo>
                    <a:pt x="6869" y="2901"/>
                    <a:pt x="7326" y="2889"/>
                    <a:pt x="7784" y="2864"/>
                  </a:cubicBezTo>
                  <a:cubicBezTo>
                    <a:pt x="9688" y="2739"/>
                    <a:pt x="11592" y="2404"/>
                    <a:pt x="13015" y="1965"/>
                  </a:cubicBezTo>
                  <a:cubicBezTo>
                    <a:pt x="14416" y="1504"/>
                    <a:pt x="15358" y="981"/>
                    <a:pt x="15358" y="981"/>
                  </a:cubicBezTo>
                  <a:cubicBezTo>
                    <a:pt x="15358" y="981"/>
                    <a:pt x="14375" y="605"/>
                    <a:pt x="12910" y="333"/>
                  </a:cubicBezTo>
                  <a:cubicBezTo>
                    <a:pt x="11816" y="114"/>
                    <a:pt x="10454" y="0"/>
                    <a:pt x="9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a:off x="45101425" y="29561125"/>
              <a:ext cx="360450" cy="72400"/>
            </a:xfrm>
            <a:custGeom>
              <a:rect b="b" l="l" r="r" t="t"/>
              <a:pathLst>
                <a:path extrusionOk="0" h="2896" w="14418">
                  <a:moveTo>
                    <a:pt x="6024" y="0"/>
                  </a:moveTo>
                  <a:cubicBezTo>
                    <a:pt x="4664" y="0"/>
                    <a:pt x="3355" y="123"/>
                    <a:pt x="2302" y="330"/>
                  </a:cubicBezTo>
                  <a:cubicBezTo>
                    <a:pt x="942" y="560"/>
                    <a:pt x="1" y="979"/>
                    <a:pt x="1" y="979"/>
                  </a:cubicBezTo>
                  <a:cubicBezTo>
                    <a:pt x="1" y="979"/>
                    <a:pt x="859" y="1502"/>
                    <a:pt x="2198" y="1941"/>
                  </a:cubicBezTo>
                  <a:cubicBezTo>
                    <a:pt x="3537" y="2380"/>
                    <a:pt x="5315" y="2736"/>
                    <a:pt x="7115" y="2862"/>
                  </a:cubicBezTo>
                  <a:cubicBezTo>
                    <a:pt x="7516" y="2885"/>
                    <a:pt x="7918" y="2896"/>
                    <a:pt x="8316" y="2896"/>
                  </a:cubicBezTo>
                  <a:cubicBezTo>
                    <a:pt x="9704" y="2896"/>
                    <a:pt x="11042" y="2764"/>
                    <a:pt x="12116" y="2569"/>
                  </a:cubicBezTo>
                  <a:cubicBezTo>
                    <a:pt x="13476" y="2339"/>
                    <a:pt x="14417" y="1920"/>
                    <a:pt x="14417" y="1920"/>
                  </a:cubicBezTo>
                  <a:cubicBezTo>
                    <a:pt x="14417" y="1920"/>
                    <a:pt x="13559" y="1376"/>
                    <a:pt x="12220" y="958"/>
                  </a:cubicBezTo>
                  <a:cubicBezTo>
                    <a:pt x="10881" y="497"/>
                    <a:pt x="9103" y="163"/>
                    <a:pt x="7303" y="37"/>
                  </a:cubicBezTo>
                  <a:cubicBezTo>
                    <a:pt x="6876" y="12"/>
                    <a:pt x="6447" y="0"/>
                    <a:pt x="60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a:off x="44822100" y="29804875"/>
              <a:ext cx="442050" cy="73000"/>
            </a:xfrm>
            <a:custGeom>
              <a:rect b="b" l="l" r="r" t="t"/>
              <a:pathLst>
                <a:path extrusionOk="0" h="2920" w="17682">
                  <a:moveTo>
                    <a:pt x="7341" y="1"/>
                  </a:moveTo>
                  <a:cubicBezTo>
                    <a:pt x="5673" y="1"/>
                    <a:pt x="4081" y="123"/>
                    <a:pt x="2804" y="330"/>
                  </a:cubicBezTo>
                  <a:cubicBezTo>
                    <a:pt x="1131" y="560"/>
                    <a:pt x="1" y="979"/>
                    <a:pt x="1" y="979"/>
                  </a:cubicBezTo>
                  <a:cubicBezTo>
                    <a:pt x="1" y="979"/>
                    <a:pt x="1089" y="1523"/>
                    <a:pt x="2742" y="1983"/>
                  </a:cubicBezTo>
                  <a:cubicBezTo>
                    <a:pt x="4395" y="2423"/>
                    <a:pt x="6592" y="2757"/>
                    <a:pt x="8789" y="2883"/>
                  </a:cubicBezTo>
                  <a:cubicBezTo>
                    <a:pt x="9317" y="2908"/>
                    <a:pt x="9847" y="2920"/>
                    <a:pt x="10372" y="2920"/>
                  </a:cubicBezTo>
                  <a:cubicBezTo>
                    <a:pt x="12028" y="2920"/>
                    <a:pt x="13622" y="2802"/>
                    <a:pt x="14877" y="2611"/>
                  </a:cubicBezTo>
                  <a:cubicBezTo>
                    <a:pt x="16551" y="2339"/>
                    <a:pt x="17681" y="1921"/>
                    <a:pt x="17681" y="1921"/>
                  </a:cubicBezTo>
                  <a:cubicBezTo>
                    <a:pt x="17681" y="1921"/>
                    <a:pt x="16614" y="1376"/>
                    <a:pt x="14961" y="958"/>
                  </a:cubicBezTo>
                  <a:cubicBezTo>
                    <a:pt x="13308" y="519"/>
                    <a:pt x="11111" y="163"/>
                    <a:pt x="8914" y="37"/>
                  </a:cubicBezTo>
                  <a:cubicBezTo>
                    <a:pt x="8387" y="13"/>
                    <a:pt x="7860" y="1"/>
                    <a:pt x="7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a:off x="45007800" y="30003050"/>
              <a:ext cx="383975" cy="72500"/>
            </a:xfrm>
            <a:custGeom>
              <a:rect b="b" l="l" r="r" t="t"/>
              <a:pathLst>
                <a:path extrusionOk="0" h="2900" w="15359">
                  <a:moveTo>
                    <a:pt x="9061" y="1"/>
                  </a:moveTo>
                  <a:cubicBezTo>
                    <a:pt x="8576" y="1"/>
                    <a:pt x="8084" y="14"/>
                    <a:pt x="7596" y="40"/>
                  </a:cubicBezTo>
                  <a:cubicBezTo>
                    <a:pt x="5692" y="145"/>
                    <a:pt x="3767" y="501"/>
                    <a:pt x="2365" y="940"/>
                  </a:cubicBezTo>
                  <a:cubicBezTo>
                    <a:pt x="942" y="1359"/>
                    <a:pt x="1" y="1882"/>
                    <a:pt x="1" y="1882"/>
                  </a:cubicBezTo>
                  <a:cubicBezTo>
                    <a:pt x="1" y="1882"/>
                    <a:pt x="1005" y="2321"/>
                    <a:pt x="2470" y="2572"/>
                  </a:cubicBezTo>
                  <a:cubicBezTo>
                    <a:pt x="3608" y="2767"/>
                    <a:pt x="5024" y="2899"/>
                    <a:pt x="6503" y="2899"/>
                  </a:cubicBezTo>
                  <a:cubicBezTo>
                    <a:pt x="6926" y="2899"/>
                    <a:pt x="7355" y="2888"/>
                    <a:pt x="7784" y="2865"/>
                  </a:cubicBezTo>
                  <a:cubicBezTo>
                    <a:pt x="9688" y="2719"/>
                    <a:pt x="11592" y="2384"/>
                    <a:pt x="13015" y="1944"/>
                  </a:cubicBezTo>
                  <a:cubicBezTo>
                    <a:pt x="14417" y="1505"/>
                    <a:pt x="15358" y="982"/>
                    <a:pt x="15358" y="982"/>
                  </a:cubicBezTo>
                  <a:cubicBezTo>
                    <a:pt x="15358" y="982"/>
                    <a:pt x="14375" y="584"/>
                    <a:pt x="12910" y="312"/>
                  </a:cubicBezTo>
                  <a:cubicBezTo>
                    <a:pt x="11822" y="110"/>
                    <a:pt x="10467"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a:off x="43927100" y="29561125"/>
              <a:ext cx="360425" cy="72400"/>
            </a:xfrm>
            <a:custGeom>
              <a:rect b="b" l="l" r="r" t="t"/>
              <a:pathLst>
                <a:path extrusionOk="0" h="2896" w="14417">
                  <a:moveTo>
                    <a:pt x="6023" y="0"/>
                  </a:moveTo>
                  <a:cubicBezTo>
                    <a:pt x="4663" y="0"/>
                    <a:pt x="3355" y="123"/>
                    <a:pt x="2302" y="330"/>
                  </a:cubicBezTo>
                  <a:cubicBezTo>
                    <a:pt x="942" y="560"/>
                    <a:pt x="0" y="979"/>
                    <a:pt x="0" y="979"/>
                  </a:cubicBezTo>
                  <a:cubicBezTo>
                    <a:pt x="0" y="979"/>
                    <a:pt x="858" y="1502"/>
                    <a:pt x="2197" y="1941"/>
                  </a:cubicBezTo>
                  <a:cubicBezTo>
                    <a:pt x="3536" y="2380"/>
                    <a:pt x="5315" y="2736"/>
                    <a:pt x="7114" y="2862"/>
                  </a:cubicBezTo>
                  <a:cubicBezTo>
                    <a:pt x="7515" y="2885"/>
                    <a:pt x="7917" y="2896"/>
                    <a:pt x="8315" y="2896"/>
                  </a:cubicBezTo>
                  <a:cubicBezTo>
                    <a:pt x="9703" y="2896"/>
                    <a:pt x="11042" y="2764"/>
                    <a:pt x="12115" y="2569"/>
                  </a:cubicBezTo>
                  <a:cubicBezTo>
                    <a:pt x="13475" y="2339"/>
                    <a:pt x="14417" y="1920"/>
                    <a:pt x="14417" y="1920"/>
                  </a:cubicBezTo>
                  <a:cubicBezTo>
                    <a:pt x="14417" y="1920"/>
                    <a:pt x="13559" y="1376"/>
                    <a:pt x="12220" y="958"/>
                  </a:cubicBezTo>
                  <a:cubicBezTo>
                    <a:pt x="10881" y="497"/>
                    <a:pt x="9102" y="163"/>
                    <a:pt x="7303" y="37"/>
                  </a:cubicBezTo>
                  <a:cubicBezTo>
                    <a:pt x="6875" y="12"/>
                    <a:pt x="6447" y="0"/>
                    <a:pt x="6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0"/>
            <p:cNvSpPr/>
            <p:nvPr/>
          </p:nvSpPr>
          <p:spPr>
            <a:xfrm>
              <a:off x="43647775" y="29804875"/>
              <a:ext cx="442025" cy="73000"/>
            </a:xfrm>
            <a:custGeom>
              <a:rect b="b" l="l" r="r" t="t"/>
              <a:pathLst>
                <a:path extrusionOk="0" h="2920" w="17681">
                  <a:moveTo>
                    <a:pt x="7350" y="1"/>
                  </a:moveTo>
                  <a:cubicBezTo>
                    <a:pt x="5673" y="1"/>
                    <a:pt x="4080" y="123"/>
                    <a:pt x="2804" y="330"/>
                  </a:cubicBezTo>
                  <a:cubicBezTo>
                    <a:pt x="1130" y="560"/>
                    <a:pt x="0" y="979"/>
                    <a:pt x="0" y="979"/>
                  </a:cubicBezTo>
                  <a:cubicBezTo>
                    <a:pt x="0" y="979"/>
                    <a:pt x="1088" y="1523"/>
                    <a:pt x="2741" y="1983"/>
                  </a:cubicBezTo>
                  <a:cubicBezTo>
                    <a:pt x="4394" y="2423"/>
                    <a:pt x="6591" y="2757"/>
                    <a:pt x="8788" y="2883"/>
                  </a:cubicBezTo>
                  <a:cubicBezTo>
                    <a:pt x="9316" y="2908"/>
                    <a:pt x="9847" y="2920"/>
                    <a:pt x="10371" y="2920"/>
                  </a:cubicBezTo>
                  <a:cubicBezTo>
                    <a:pt x="12029" y="2920"/>
                    <a:pt x="13626" y="2802"/>
                    <a:pt x="14898" y="2611"/>
                  </a:cubicBezTo>
                  <a:cubicBezTo>
                    <a:pt x="16572" y="2339"/>
                    <a:pt x="17681" y="1921"/>
                    <a:pt x="17681" y="1921"/>
                  </a:cubicBezTo>
                  <a:cubicBezTo>
                    <a:pt x="17681" y="1921"/>
                    <a:pt x="16614" y="1376"/>
                    <a:pt x="14961" y="958"/>
                  </a:cubicBezTo>
                  <a:cubicBezTo>
                    <a:pt x="13329" y="519"/>
                    <a:pt x="11111" y="163"/>
                    <a:pt x="8935" y="37"/>
                  </a:cubicBezTo>
                  <a:cubicBezTo>
                    <a:pt x="8403" y="13"/>
                    <a:pt x="7872" y="1"/>
                    <a:pt x="73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0"/>
            <p:cNvSpPr/>
            <p:nvPr/>
          </p:nvSpPr>
          <p:spPr>
            <a:xfrm>
              <a:off x="43833475" y="30003050"/>
              <a:ext cx="383950" cy="72500"/>
            </a:xfrm>
            <a:custGeom>
              <a:rect b="b" l="l" r="r" t="t"/>
              <a:pathLst>
                <a:path extrusionOk="0" h="2900" w="15358">
                  <a:moveTo>
                    <a:pt x="9060" y="1"/>
                  </a:moveTo>
                  <a:cubicBezTo>
                    <a:pt x="8575" y="1"/>
                    <a:pt x="8084" y="14"/>
                    <a:pt x="7595" y="40"/>
                  </a:cubicBezTo>
                  <a:cubicBezTo>
                    <a:pt x="5691" y="145"/>
                    <a:pt x="3766" y="501"/>
                    <a:pt x="2364" y="940"/>
                  </a:cubicBezTo>
                  <a:cubicBezTo>
                    <a:pt x="942" y="1359"/>
                    <a:pt x="0" y="1882"/>
                    <a:pt x="0" y="1882"/>
                  </a:cubicBezTo>
                  <a:cubicBezTo>
                    <a:pt x="0" y="1882"/>
                    <a:pt x="1004" y="2321"/>
                    <a:pt x="2469" y="2572"/>
                  </a:cubicBezTo>
                  <a:cubicBezTo>
                    <a:pt x="3607" y="2767"/>
                    <a:pt x="5024" y="2899"/>
                    <a:pt x="6502" y="2899"/>
                  </a:cubicBezTo>
                  <a:cubicBezTo>
                    <a:pt x="6926" y="2899"/>
                    <a:pt x="7355" y="2888"/>
                    <a:pt x="7784" y="2865"/>
                  </a:cubicBezTo>
                  <a:cubicBezTo>
                    <a:pt x="9688" y="2719"/>
                    <a:pt x="11592" y="2384"/>
                    <a:pt x="13015" y="1944"/>
                  </a:cubicBezTo>
                  <a:cubicBezTo>
                    <a:pt x="14416" y="1505"/>
                    <a:pt x="15358" y="982"/>
                    <a:pt x="15358" y="982"/>
                  </a:cubicBezTo>
                  <a:cubicBezTo>
                    <a:pt x="15358" y="982"/>
                    <a:pt x="14375" y="584"/>
                    <a:pt x="12910" y="312"/>
                  </a:cubicBezTo>
                  <a:cubicBezTo>
                    <a:pt x="11821" y="110"/>
                    <a:pt x="10466" y="1"/>
                    <a:pt x="9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0"/>
            <p:cNvSpPr/>
            <p:nvPr/>
          </p:nvSpPr>
          <p:spPr>
            <a:xfrm>
              <a:off x="46353725" y="32514050"/>
              <a:ext cx="148575" cy="280700"/>
            </a:xfrm>
            <a:custGeom>
              <a:rect b="b" l="l" r="r" t="t"/>
              <a:pathLst>
                <a:path extrusionOk="0" h="11228" w="5943">
                  <a:moveTo>
                    <a:pt x="5410" y="0"/>
                  </a:moveTo>
                  <a:cubicBezTo>
                    <a:pt x="4998" y="0"/>
                    <a:pt x="4377" y="83"/>
                    <a:pt x="3662" y="452"/>
                  </a:cubicBezTo>
                  <a:cubicBezTo>
                    <a:pt x="3013" y="745"/>
                    <a:pt x="2343" y="1289"/>
                    <a:pt x="1779" y="1959"/>
                  </a:cubicBezTo>
                  <a:cubicBezTo>
                    <a:pt x="1527" y="2335"/>
                    <a:pt x="1193" y="2691"/>
                    <a:pt x="1046" y="3110"/>
                  </a:cubicBezTo>
                  <a:cubicBezTo>
                    <a:pt x="837" y="3528"/>
                    <a:pt x="649" y="3946"/>
                    <a:pt x="523" y="4386"/>
                  </a:cubicBezTo>
                  <a:cubicBezTo>
                    <a:pt x="0" y="6164"/>
                    <a:pt x="146" y="7985"/>
                    <a:pt x="544" y="9240"/>
                  </a:cubicBezTo>
                  <a:cubicBezTo>
                    <a:pt x="942" y="10496"/>
                    <a:pt x="1507" y="11228"/>
                    <a:pt x="1507" y="11228"/>
                  </a:cubicBezTo>
                  <a:cubicBezTo>
                    <a:pt x="1507" y="11228"/>
                    <a:pt x="1904" y="10349"/>
                    <a:pt x="2197" y="9177"/>
                  </a:cubicBezTo>
                  <a:cubicBezTo>
                    <a:pt x="2511" y="8006"/>
                    <a:pt x="2846" y="6541"/>
                    <a:pt x="3243" y="5202"/>
                  </a:cubicBezTo>
                  <a:cubicBezTo>
                    <a:pt x="3599" y="3842"/>
                    <a:pt x="4122" y="2649"/>
                    <a:pt x="4708" y="1666"/>
                  </a:cubicBezTo>
                  <a:cubicBezTo>
                    <a:pt x="5273" y="745"/>
                    <a:pt x="5942" y="55"/>
                    <a:pt x="5942" y="55"/>
                  </a:cubicBezTo>
                  <a:cubicBezTo>
                    <a:pt x="5942" y="55"/>
                    <a:pt x="5745" y="0"/>
                    <a:pt x="5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0"/>
            <p:cNvSpPr/>
            <p:nvPr/>
          </p:nvSpPr>
          <p:spPr>
            <a:xfrm>
              <a:off x="46149700" y="32467650"/>
              <a:ext cx="148575" cy="280550"/>
            </a:xfrm>
            <a:custGeom>
              <a:rect b="b" l="l" r="r" t="t"/>
              <a:pathLst>
                <a:path extrusionOk="0" h="11222" w="5943">
                  <a:moveTo>
                    <a:pt x="5430" y="1"/>
                  </a:moveTo>
                  <a:cubicBezTo>
                    <a:pt x="5015" y="1"/>
                    <a:pt x="4382" y="80"/>
                    <a:pt x="3662" y="446"/>
                  </a:cubicBezTo>
                  <a:cubicBezTo>
                    <a:pt x="3014" y="739"/>
                    <a:pt x="2344" y="1283"/>
                    <a:pt x="1779" y="1973"/>
                  </a:cubicBezTo>
                  <a:cubicBezTo>
                    <a:pt x="1528" y="2329"/>
                    <a:pt x="1193" y="2685"/>
                    <a:pt x="1047" y="3124"/>
                  </a:cubicBezTo>
                  <a:cubicBezTo>
                    <a:pt x="838" y="3522"/>
                    <a:pt x="649" y="3961"/>
                    <a:pt x="524" y="4401"/>
                  </a:cubicBezTo>
                  <a:cubicBezTo>
                    <a:pt x="1" y="6179"/>
                    <a:pt x="147" y="7979"/>
                    <a:pt x="545" y="9234"/>
                  </a:cubicBezTo>
                  <a:cubicBezTo>
                    <a:pt x="942" y="10489"/>
                    <a:pt x="1507" y="11222"/>
                    <a:pt x="1507" y="11222"/>
                  </a:cubicBezTo>
                  <a:cubicBezTo>
                    <a:pt x="1507" y="11222"/>
                    <a:pt x="1905" y="10364"/>
                    <a:pt x="2198" y="9192"/>
                  </a:cubicBezTo>
                  <a:cubicBezTo>
                    <a:pt x="2512" y="7999"/>
                    <a:pt x="2846" y="6535"/>
                    <a:pt x="3244" y="5217"/>
                  </a:cubicBezTo>
                  <a:cubicBezTo>
                    <a:pt x="3600" y="3857"/>
                    <a:pt x="4123" y="2643"/>
                    <a:pt x="4709" y="1681"/>
                  </a:cubicBezTo>
                  <a:cubicBezTo>
                    <a:pt x="5274" y="739"/>
                    <a:pt x="5943" y="48"/>
                    <a:pt x="5943" y="48"/>
                  </a:cubicBezTo>
                  <a:cubicBezTo>
                    <a:pt x="5943" y="48"/>
                    <a:pt x="575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0"/>
            <p:cNvSpPr/>
            <p:nvPr/>
          </p:nvSpPr>
          <p:spPr>
            <a:xfrm>
              <a:off x="45248950" y="32264475"/>
              <a:ext cx="148575" cy="280250"/>
            </a:xfrm>
            <a:custGeom>
              <a:rect b="b" l="l" r="r" t="t"/>
              <a:pathLst>
                <a:path extrusionOk="0" h="11210" w="5943">
                  <a:moveTo>
                    <a:pt x="5399" y="1"/>
                  </a:moveTo>
                  <a:cubicBezTo>
                    <a:pt x="4991" y="1"/>
                    <a:pt x="4379" y="81"/>
                    <a:pt x="3662" y="434"/>
                  </a:cubicBezTo>
                  <a:cubicBezTo>
                    <a:pt x="3013" y="727"/>
                    <a:pt x="2365" y="1271"/>
                    <a:pt x="1779" y="1961"/>
                  </a:cubicBezTo>
                  <a:cubicBezTo>
                    <a:pt x="1549" y="2317"/>
                    <a:pt x="1214" y="2694"/>
                    <a:pt x="1047" y="3112"/>
                  </a:cubicBezTo>
                  <a:cubicBezTo>
                    <a:pt x="837" y="3530"/>
                    <a:pt x="670" y="3949"/>
                    <a:pt x="523" y="4388"/>
                  </a:cubicBezTo>
                  <a:cubicBezTo>
                    <a:pt x="0" y="6167"/>
                    <a:pt x="168" y="7966"/>
                    <a:pt x="565" y="9222"/>
                  </a:cubicBezTo>
                  <a:cubicBezTo>
                    <a:pt x="942" y="10477"/>
                    <a:pt x="1528" y="11209"/>
                    <a:pt x="1528" y="11209"/>
                  </a:cubicBezTo>
                  <a:cubicBezTo>
                    <a:pt x="1528" y="11209"/>
                    <a:pt x="1925" y="10352"/>
                    <a:pt x="2218" y="9180"/>
                  </a:cubicBezTo>
                  <a:cubicBezTo>
                    <a:pt x="2511" y="7987"/>
                    <a:pt x="2867" y="6543"/>
                    <a:pt x="3264" y="5204"/>
                  </a:cubicBezTo>
                  <a:cubicBezTo>
                    <a:pt x="3620" y="3844"/>
                    <a:pt x="4143" y="2631"/>
                    <a:pt x="4729" y="1668"/>
                  </a:cubicBezTo>
                  <a:cubicBezTo>
                    <a:pt x="5294" y="727"/>
                    <a:pt x="5943" y="57"/>
                    <a:pt x="5943" y="57"/>
                  </a:cubicBezTo>
                  <a:cubicBezTo>
                    <a:pt x="5943" y="57"/>
                    <a:pt x="5742" y="1"/>
                    <a:pt x="5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0"/>
            <p:cNvSpPr/>
            <p:nvPr/>
          </p:nvSpPr>
          <p:spPr>
            <a:xfrm>
              <a:off x="45044425" y="32217975"/>
              <a:ext cx="148575" cy="280725"/>
            </a:xfrm>
            <a:custGeom>
              <a:rect b="b" l="l" r="r" t="t"/>
              <a:pathLst>
                <a:path extrusionOk="0" h="11229" w="5943">
                  <a:moveTo>
                    <a:pt x="5417" y="0"/>
                  </a:moveTo>
                  <a:cubicBezTo>
                    <a:pt x="5008" y="0"/>
                    <a:pt x="4389" y="83"/>
                    <a:pt x="3662" y="452"/>
                  </a:cubicBezTo>
                  <a:cubicBezTo>
                    <a:pt x="3013" y="724"/>
                    <a:pt x="2365" y="1289"/>
                    <a:pt x="1779" y="1959"/>
                  </a:cubicBezTo>
                  <a:cubicBezTo>
                    <a:pt x="1549" y="2336"/>
                    <a:pt x="1214" y="2691"/>
                    <a:pt x="1046" y="3110"/>
                  </a:cubicBezTo>
                  <a:cubicBezTo>
                    <a:pt x="837" y="3528"/>
                    <a:pt x="670" y="3947"/>
                    <a:pt x="523" y="4386"/>
                  </a:cubicBezTo>
                  <a:cubicBezTo>
                    <a:pt x="0" y="6165"/>
                    <a:pt x="168" y="7964"/>
                    <a:pt x="565" y="9240"/>
                  </a:cubicBezTo>
                  <a:cubicBezTo>
                    <a:pt x="942" y="10496"/>
                    <a:pt x="1528" y="11228"/>
                    <a:pt x="1528" y="11228"/>
                  </a:cubicBezTo>
                  <a:cubicBezTo>
                    <a:pt x="1528" y="11228"/>
                    <a:pt x="1925" y="10349"/>
                    <a:pt x="2197" y="9178"/>
                  </a:cubicBezTo>
                  <a:cubicBezTo>
                    <a:pt x="2511" y="8006"/>
                    <a:pt x="2867" y="6541"/>
                    <a:pt x="3243" y="5202"/>
                  </a:cubicBezTo>
                  <a:cubicBezTo>
                    <a:pt x="3620" y="3842"/>
                    <a:pt x="4143" y="2649"/>
                    <a:pt x="4708" y="1666"/>
                  </a:cubicBezTo>
                  <a:cubicBezTo>
                    <a:pt x="5294" y="724"/>
                    <a:pt x="5943" y="55"/>
                    <a:pt x="5943" y="55"/>
                  </a:cubicBezTo>
                  <a:cubicBezTo>
                    <a:pt x="5943" y="55"/>
                    <a:pt x="5749" y="0"/>
                    <a:pt x="54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0"/>
            <p:cNvSpPr/>
            <p:nvPr/>
          </p:nvSpPr>
          <p:spPr>
            <a:xfrm>
              <a:off x="43740350" y="32493275"/>
              <a:ext cx="148050" cy="280550"/>
            </a:xfrm>
            <a:custGeom>
              <a:rect b="b" l="l" r="r" t="t"/>
              <a:pathLst>
                <a:path extrusionOk="0" h="11222" w="5922">
                  <a:moveTo>
                    <a:pt x="5424" y="1"/>
                  </a:moveTo>
                  <a:cubicBezTo>
                    <a:pt x="5018" y="1"/>
                    <a:pt x="4393" y="81"/>
                    <a:pt x="3662" y="446"/>
                  </a:cubicBezTo>
                  <a:cubicBezTo>
                    <a:pt x="2993" y="739"/>
                    <a:pt x="2344" y="1283"/>
                    <a:pt x="1779" y="1953"/>
                  </a:cubicBezTo>
                  <a:cubicBezTo>
                    <a:pt x="1528" y="2329"/>
                    <a:pt x="1193" y="2685"/>
                    <a:pt x="1047" y="3104"/>
                  </a:cubicBezTo>
                  <a:cubicBezTo>
                    <a:pt x="838" y="3522"/>
                    <a:pt x="649" y="3941"/>
                    <a:pt x="524" y="4380"/>
                  </a:cubicBezTo>
                  <a:cubicBezTo>
                    <a:pt x="1" y="6158"/>
                    <a:pt x="147" y="7979"/>
                    <a:pt x="545" y="9234"/>
                  </a:cubicBezTo>
                  <a:cubicBezTo>
                    <a:pt x="942" y="10490"/>
                    <a:pt x="1507" y="11222"/>
                    <a:pt x="1507" y="11222"/>
                  </a:cubicBezTo>
                  <a:cubicBezTo>
                    <a:pt x="1507" y="11222"/>
                    <a:pt x="1905" y="10343"/>
                    <a:pt x="2198" y="9171"/>
                  </a:cubicBezTo>
                  <a:cubicBezTo>
                    <a:pt x="2511" y="8000"/>
                    <a:pt x="2846" y="6535"/>
                    <a:pt x="3244" y="5196"/>
                  </a:cubicBezTo>
                  <a:cubicBezTo>
                    <a:pt x="3600" y="3836"/>
                    <a:pt x="4123" y="2643"/>
                    <a:pt x="4708" y="1660"/>
                  </a:cubicBezTo>
                  <a:cubicBezTo>
                    <a:pt x="5273" y="739"/>
                    <a:pt x="5922" y="49"/>
                    <a:pt x="5922" y="49"/>
                  </a:cubicBezTo>
                  <a:cubicBezTo>
                    <a:pt x="5922" y="49"/>
                    <a:pt x="5739" y="1"/>
                    <a:pt x="54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0"/>
            <p:cNvSpPr/>
            <p:nvPr/>
          </p:nvSpPr>
          <p:spPr>
            <a:xfrm>
              <a:off x="43535300" y="32446725"/>
              <a:ext cx="148575" cy="280550"/>
            </a:xfrm>
            <a:custGeom>
              <a:rect b="b" l="l" r="r" t="t"/>
              <a:pathLst>
                <a:path extrusionOk="0" h="11222" w="5943">
                  <a:moveTo>
                    <a:pt x="5443" y="1"/>
                  </a:moveTo>
                  <a:cubicBezTo>
                    <a:pt x="5035" y="1"/>
                    <a:pt x="4405" y="81"/>
                    <a:pt x="3662" y="446"/>
                  </a:cubicBezTo>
                  <a:cubicBezTo>
                    <a:pt x="3014" y="739"/>
                    <a:pt x="2365" y="1283"/>
                    <a:pt x="1779" y="1974"/>
                  </a:cubicBezTo>
                  <a:cubicBezTo>
                    <a:pt x="1549" y="2329"/>
                    <a:pt x="1214" y="2706"/>
                    <a:pt x="1047" y="3124"/>
                  </a:cubicBezTo>
                  <a:cubicBezTo>
                    <a:pt x="838" y="3522"/>
                    <a:pt x="670" y="3961"/>
                    <a:pt x="524" y="4401"/>
                  </a:cubicBezTo>
                  <a:cubicBezTo>
                    <a:pt x="1" y="6179"/>
                    <a:pt x="168" y="7979"/>
                    <a:pt x="566" y="9234"/>
                  </a:cubicBezTo>
                  <a:cubicBezTo>
                    <a:pt x="942" y="10489"/>
                    <a:pt x="1528" y="11222"/>
                    <a:pt x="1528" y="11222"/>
                  </a:cubicBezTo>
                  <a:cubicBezTo>
                    <a:pt x="1528" y="11222"/>
                    <a:pt x="1926" y="10364"/>
                    <a:pt x="2198" y="9192"/>
                  </a:cubicBezTo>
                  <a:cubicBezTo>
                    <a:pt x="2511" y="8000"/>
                    <a:pt x="2867" y="6535"/>
                    <a:pt x="3244" y="5217"/>
                  </a:cubicBezTo>
                  <a:cubicBezTo>
                    <a:pt x="3620" y="3857"/>
                    <a:pt x="4143" y="2643"/>
                    <a:pt x="4708" y="1681"/>
                  </a:cubicBezTo>
                  <a:cubicBezTo>
                    <a:pt x="5294" y="739"/>
                    <a:pt x="5943" y="49"/>
                    <a:pt x="5943" y="49"/>
                  </a:cubicBezTo>
                  <a:cubicBezTo>
                    <a:pt x="5943" y="49"/>
                    <a:pt x="5760" y="1"/>
                    <a:pt x="5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0"/>
            <p:cNvSpPr/>
            <p:nvPr/>
          </p:nvSpPr>
          <p:spPr>
            <a:xfrm>
              <a:off x="42292450" y="32249300"/>
              <a:ext cx="148575" cy="280250"/>
            </a:xfrm>
            <a:custGeom>
              <a:rect b="b" l="l" r="r" t="t"/>
              <a:pathLst>
                <a:path extrusionOk="0" h="11210" w="5943">
                  <a:moveTo>
                    <a:pt x="5399" y="1"/>
                  </a:moveTo>
                  <a:cubicBezTo>
                    <a:pt x="4990" y="1"/>
                    <a:pt x="4379" y="81"/>
                    <a:pt x="3662" y="434"/>
                  </a:cubicBezTo>
                  <a:cubicBezTo>
                    <a:pt x="3013" y="727"/>
                    <a:pt x="2344" y="1271"/>
                    <a:pt x="1779" y="1961"/>
                  </a:cubicBezTo>
                  <a:cubicBezTo>
                    <a:pt x="1548" y="2317"/>
                    <a:pt x="1214" y="2694"/>
                    <a:pt x="1046" y="3112"/>
                  </a:cubicBezTo>
                  <a:cubicBezTo>
                    <a:pt x="837" y="3531"/>
                    <a:pt x="649" y="3949"/>
                    <a:pt x="523" y="4389"/>
                  </a:cubicBezTo>
                  <a:cubicBezTo>
                    <a:pt x="0" y="6167"/>
                    <a:pt x="167" y="7966"/>
                    <a:pt x="544" y="9222"/>
                  </a:cubicBezTo>
                  <a:cubicBezTo>
                    <a:pt x="942" y="10477"/>
                    <a:pt x="1507" y="11210"/>
                    <a:pt x="1507" y="11210"/>
                  </a:cubicBezTo>
                  <a:cubicBezTo>
                    <a:pt x="1507" y="11210"/>
                    <a:pt x="1904" y="10352"/>
                    <a:pt x="2197" y="9180"/>
                  </a:cubicBezTo>
                  <a:cubicBezTo>
                    <a:pt x="2511" y="8008"/>
                    <a:pt x="2846" y="6544"/>
                    <a:pt x="3243" y="5205"/>
                  </a:cubicBezTo>
                  <a:cubicBezTo>
                    <a:pt x="3620" y="3845"/>
                    <a:pt x="4143" y="2631"/>
                    <a:pt x="4708" y="1668"/>
                  </a:cubicBezTo>
                  <a:cubicBezTo>
                    <a:pt x="5294" y="727"/>
                    <a:pt x="5942" y="57"/>
                    <a:pt x="5942" y="57"/>
                  </a:cubicBezTo>
                  <a:cubicBezTo>
                    <a:pt x="5942" y="57"/>
                    <a:pt x="5742" y="1"/>
                    <a:pt x="5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0"/>
            <p:cNvSpPr/>
            <p:nvPr/>
          </p:nvSpPr>
          <p:spPr>
            <a:xfrm>
              <a:off x="42087900" y="32202975"/>
              <a:ext cx="148600" cy="280550"/>
            </a:xfrm>
            <a:custGeom>
              <a:rect b="b" l="l" r="r" t="t"/>
              <a:pathLst>
                <a:path extrusionOk="0" h="11222" w="5944">
                  <a:moveTo>
                    <a:pt x="5437" y="0"/>
                  </a:moveTo>
                  <a:cubicBezTo>
                    <a:pt x="5025" y="0"/>
                    <a:pt x="4394" y="80"/>
                    <a:pt x="3663" y="446"/>
                  </a:cubicBezTo>
                  <a:cubicBezTo>
                    <a:pt x="2993" y="739"/>
                    <a:pt x="2344" y="1283"/>
                    <a:pt x="1779" y="1952"/>
                  </a:cubicBezTo>
                  <a:cubicBezTo>
                    <a:pt x="1528" y="2329"/>
                    <a:pt x="1194" y="2685"/>
                    <a:pt x="1047" y="3103"/>
                  </a:cubicBezTo>
                  <a:cubicBezTo>
                    <a:pt x="838" y="3521"/>
                    <a:pt x="650" y="3940"/>
                    <a:pt x="524" y="4379"/>
                  </a:cubicBezTo>
                  <a:cubicBezTo>
                    <a:pt x="1" y="6179"/>
                    <a:pt x="147" y="7978"/>
                    <a:pt x="545" y="9234"/>
                  </a:cubicBezTo>
                  <a:cubicBezTo>
                    <a:pt x="943" y="10489"/>
                    <a:pt x="1507" y="11221"/>
                    <a:pt x="1507" y="11221"/>
                  </a:cubicBezTo>
                  <a:cubicBezTo>
                    <a:pt x="1507" y="11221"/>
                    <a:pt x="1905" y="10363"/>
                    <a:pt x="2198" y="9171"/>
                  </a:cubicBezTo>
                  <a:cubicBezTo>
                    <a:pt x="2512" y="7999"/>
                    <a:pt x="2847" y="6534"/>
                    <a:pt x="3244" y="5195"/>
                  </a:cubicBezTo>
                  <a:cubicBezTo>
                    <a:pt x="3600" y="3835"/>
                    <a:pt x="4123" y="2643"/>
                    <a:pt x="4709" y="1680"/>
                  </a:cubicBezTo>
                  <a:cubicBezTo>
                    <a:pt x="5274" y="739"/>
                    <a:pt x="5943" y="48"/>
                    <a:pt x="5943" y="48"/>
                  </a:cubicBezTo>
                  <a:cubicBezTo>
                    <a:pt x="5943" y="48"/>
                    <a:pt x="5756" y="0"/>
                    <a:pt x="5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0"/>
            <p:cNvSpPr/>
            <p:nvPr/>
          </p:nvSpPr>
          <p:spPr>
            <a:xfrm>
              <a:off x="40008100" y="25737725"/>
              <a:ext cx="759025" cy="943100"/>
            </a:xfrm>
            <a:custGeom>
              <a:rect b="b" l="l" r="r" t="t"/>
              <a:pathLst>
                <a:path extrusionOk="0" h="37724" w="30361">
                  <a:moveTo>
                    <a:pt x="26595" y="0"/>
                  </a:moveTo>
                  <a:cubicBezTo>
                    <a:pt x="20987" y="670"/>
                    <a:pt x="15735" y="565"/>
                    <a:pt x="11739" y="1360"/>
                  </a:cubicBezTo>
                  <a:cubicBezTo>
                    <a:pt x="1" y="3683"/>
                    <a:pt x="356" y="9207"/>
                    <a:pt x="63" y="29838"/>
                  </a:cubicBezTo>
                  <a:cubicBezTo>
                    <a:pt x="43" y="31637"/>
                    <a:pt x="168" y="33478"/>
                    <a:pt x="356" y="35257"/>
                  </a:cubicBezTo>
                  <a:cubicBezTo>
                    <a:pt x="583" y="37357"/>
                    <a:pt x="696" y="37723"/>
                    <a:pt x="1903" y="37723"/>
                  </a:cubicBezTo>
                  <a:cubicBezTo>
                    <a:pt x="2258" y="37723"/>
                    <a:pt x="2709" y="37692"/>
                    <a:pt x="3286" y="37663"/>
                  </a:cubicBezTo>
                  <a:cubicBezTo>
                    <a:pt x="7429" y="37412"/>
                    <a:pt x="11446" y="36617"/>
                    <a:pt x="15087" y="34901"/>
                  </a:cubicBezTo>
                  <a:cubicBezTo>
                    <a:pt x="17325" y="33855"/>
                    <a:pt x="19418" y="32453"/>
                    <a:pt x="21301" y="30612"/>
                  </a:cubicBezTo>
                  <a:cubicBezTo>
                    <a:pt x="29398" y="22807"/>
                    <a:pt x="30361" y="10588"/>
                    <a:pt x="26720" y="377"/>
                  </a:cubicBezTo>
                  <a:cubicBezTo>
                    <a:pt x="26678" y="251"/>
                    <a:pt x="26615" y="126"/>
                    <a:pt x="265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0"/>
            <p:cNvSpPr/>
            <p:nvPr/>
          </p:nvSpPr>
          <p:spPr>
            <a:xfrm>
              <a:off x="42266825" y="24006825"/>
              <a:ext cx="3943575" cy="4723475"/>
            </a:xfrm>
            <a:custGeom>
              <a:rect b="b" l="l" r="r" t="t"/>
              <a:pathLst>
                <a:path extrusionOk="0" h="188939" w="157743">
                  <a:moveTo>
                    <a:pt x="68839" y="0"/>
                  </a:moveTo>
                  <a:cubicBezTo>
                    <a:pt x="68838" y="2"/>
                    <a:pt x="0" y="177014"/>
                    <a:pt x="103132" y="188899"/>
                  </a:cubicBezTo>
                  <a:cubicBezTo>
                    <a:pt x="103579" y="188925"/>
                    <a:pt x="104020" y="188938"/>
                    <a:pt x="104456" y="188938"/>
                  </a:cubicBezTo>
                  <a:cubicBezTo>
                    <a:pt x="132129" y="188938"/>
                    <a:pt x="139850" y="135976"/>
                    <a:pt x="131714" y="105058"/>
                  </a:cubicBezTo>
                  <a:cubicBezTo>
                    <a:pt x="123449" y="73651"/>
                    <a:pt x="157743" y="9416"/>
                    <a:pt x="68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a:off x="41877100" y="26379325"/>
              <a:ext cx="848475" cy="234900"/>
            </a:xfrm>
            <a:custGeom>
              <a:rect b="b" l="l" r="r" t="t"/>
              <a:pathLst>
                <a:path extrusionOk="0" h="9396" w="33939">
                  <a:moveTo>
                    <a:pt x="23149" y="1"/>
                  </a:moveTo>
                  <a:cubicBezTo>
                    <a:pt x="21095" y="1"/>
                    <a:pt x="18843" y="125"/>
                    <a:pt x="16489" y="386"/>
                  </a:cubicBezTo>
                  <a:cubicBezTo>
                    <a:pt x="7261" y="1391"/>
                    <a:pt x="1" y="4174"/>
                    <a:pt x="273" y="6559"/>
                  </a:cubicBezTo>
                  <a:cubicBezTo>
                    <a:pt x="459" y="8347"/>
                    <a:pt x="4759" y="9396"/>
                    <a:pt x="10743" y="9396"/>
                  </a:cubicBezTo>
                  <a:cubicBezTo>
                    <a:pt x="12811" y="9396"/>
                    <a:pt x="15081" y="9270"/>
                    <a:pt x="17451" y="9007"/>
                  </a:cubicBezTo>
                  <a:cubicBezTo>
                    <a:pt x="26678" y="7982"/>
                    <a:pt x="33939" y="5220"/>
                    <a:pt x="33667" y="2834"/>
                  </a:cubicBezTo>
                  <a:cubicBezTo>
                    <a:pt x="33449" y="1058"/>
                    <a:pt x="29144" y="1"/>
                    <a:pt x="23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a:off x="31813075" y="27559350"/>
              <a:ext cx="1787725" cy="1496575"/>
            </a:xfrm>
            <a:custGeom>
              <a:rect b="b" l="l" r="r" t="t"/>
              <a:pathLst>
                <a:path extrusionOk="0" h="59863" w="71509">
                  <a:moveTo>
                    <a:pt x="3018" y="0"/>
                  </a:moveTo>
                  <a:cubicBezTo>
                    <a:pt x="1507" y="0"/>
                    <a:pt x="0" y="1085"/>
                    <a:pt x="12" y="2984"/>
                  </a:cubicBezTo>
                  <a:cubicBezTo>
                    <a:pt x="317" y="53914"/>
                    <a:pt x="35894" y="59862"/>
                    <a:pt x="52499" y="59862"/>
                  </a:cubicBezTo>
                  <a:cubicBezTo>
                    <a:pt x="57560" y="59862"/>
                    <a:pt x="60858" y="59310"/>
                    <a:pt x="60858" y="59310"/>
                  </a:cubicBezTo>
                  <a:lnTo>
                    <a:pt x="71508" y="49685"/>
                  </a:lnTo>
                  <a:cubicBezTo>
                    <a:pt x="71508" y="49685"/>
                    <a:pt x="24012" y="48409"/>
                    <a:pt x="5766" y="1896"/>
                  </a:cubicBezTo>
                  <a:cubicBezTo>
                    <a:pt x="5259" y="595"/>
                    <a:pt x="4137" y="0"/>
                    <a:pt x="3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0"/>
            <p:cNvSpPr/>
            <p:nvPr/>
          </p:nvSpPr>
          <p:spPr>
            <a:xfrm>
              <a:off x="37055250" y="29910950"/>
              <a:ext cx="869925" cy="2659675"/>
            </a:xfrm>
            <a:custGeom>
              <a:rect b="b" l="l" r="r" t="t"/>
              <a:pathLst>
                <a:path extrusionOk="0" h="106387" w="34797">
                  <a:moveTo>
                    <a:pt x="1382" y="0"/>
                  </a:moveTo>
                  <a:lnTo>
                    <a:pt x="1" y="101856"/>
                  </a:lnTo>
                  <a:cubicBezTo>
                    <a:pt x="1" y="101856"/>
                    <a:pt x="3958" y="106386"/>
                    <a:pt x="12538" y="106386"/>
                  </a:cubicBezTo>
                  <a:cubicBezTo>
                    <a:pt x="14960" y="106386"/>
                    <a:pt x="17751" y="106025"/>
                    <a:pt x="20924" y="105099"/>
                  </a:cubicBezTo>
                  <a:cubicBezTo>
                    <a:pt x="34685" y="101099"/>
                    <a:pt x="27223" y="87329"/>
                    <a:pt x="17602" y="87329"/>
                  </a:cubicBezTo>
                  <a:cubicBezTo>
                    <a:pt x="17158" y="87329"/>
                    <a:pt x="16710" y="87358"/>
                    <a:pt x="16258" y="87419"/>
                  </a:cubicBezTo>
                  <a:cubicBezTo>
                    <a:pt x="20443" y="57184"/>
                    <a:pt x="34797" y="1360"/>
                    <a:pt x="34797" y="1360"/>
                  </a:cubicBezTo>
                  <a:lnTo>
                    <a:pt x="1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0"/>
            <p:cNvSpPr/>
            <p:nvPr/>
          </p:nvSpPr>
          <p:spPr>
            <a:xfrm>
              <a:off x="34367625" y="29910950"/>
              <a:ext cx="1087325" cy="2659675"/>
            </a:xfrm>
            <a:custGeom>
              <a:rect b="b" l="l" r="r" t="t"/>
              <a:pathLst>
                <a:path extrusionOk="0" h="106387" w="43493">
                  <a:moveTo>
                    <a:pt x="0" y="0"/>
                  </a:moveTo>
                  <a:lnTo>
                    <a:pt x="8788" y="101856"/>
                  </a:lnTo>
                  <a:cubicBezTo>
                    <a:pt x="8788" y="101856"/>
                    <a:pt x="12746" y="106386"/>
                    <a:pt x="21325" y="106386"/>
                  </a:cubicBezTo>
                  <a:cubicBezTo>
                    <a:pt x="23748" y="106386"/>
                    <a:pt x="26538" y="106025"/>
                    <a:pt x="29712" y="105099"/>
                  </a:cubicBezTo>
                  <a:cubicBezTo>
                    <a:pt x="43493" y="101099"/>
                    <a:pt x="36013" y="87329"/>
                    <a:pt x="26407" y="87329"/>
                  </a:cubicBezTo>
                  <a:cubicBezTo>
                    <a:pt x="25964" y="87329"/>
                    <a:pt x="25517" y="87358"/>
                    <a:pt x="25067" y="87419"/>
                  </a:cubicBezTo>
                  <a:cubicBezTo>
                    <a:pt x="29252" y="57184"/>
                    <a:pt x="33959" y="1360"/>
                    <a:pt x="33959" y="1360"/>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a:off x="32963200" y="27980200"/>
              <a:ext cx="5868400" cy="3279275"/>
            </a:xfrm>
            <a:custGeom>
              <a:rect b="b" l="l" r="r" t="t"/>
              <a:pathLst>
                <a:path extrusionOk="0" h="131171" w="234736">
                  <a:moveTo>
                    <a:pt x="121271" y="1"/>
                  </a:moveTo>
                  <a:cubicBezTo>
                    <a:pt x="116909" y="15581"/>
                    <a:pt x="110130" y="21891"/>
                    <a:pt x="79205" y="21891"/>
                  </a:cubicBezTo>
                  <a:cubicBezTo>
                    <a:pt x="74081" y="21891"/>
                    <a:pt x="68293" y="21718"/>
                    <a:pt x="61743" y="21385"/>
                  </a:cubicBezTo>
                  <a:cubicBezTo>
                    <a:pt x="59083" y="21251"/>
                    <a:pt x="56524" y="21185"/>
                    <a:pt x="54064" y="21185"/>
                  </a:cubicBezTo>
                  <a:cubicBezTo>
                    <a:pt x="13924" y="21185"/>
                    <a:pt x="0" y="38701"/>
                    <a:pt x="1755" y="62793"/>
                  </a:cubicBezTo>
                  <a:cubicBezTo>
                    <a:pt x="2697" y="131171"/>
                    <a:pt x="59400" y="94366"/>
                    <a:pt x="146735" y="115918"/>
                  </a:cubicBezTo>
                  <a:cubicBezTo>
                    <a:pt x="154574" y="117851"/>
                    <a:pt x="161503" y="118737"/>
                    <a:pt x="167621" y="118737"/>
                  </a:cubicBezTo>
                  <a:cubicBezTo>
                    <a:pt x="234735" y="118737"/>
                    <a:pt x="204086" y="12116"/>
                    <a:pt x="204086" y="12116"/>
                  </a:cubicBezTo>
                  <a:lnTo>
                    <a:pt x="1212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a:off x="35660175" y="28086875"/>
              <a:ext cx="2557925" cy="900825"/>
            </a:xfrm>
            <a:custGeom>
              <a:rect b="b" l="l" r="r" t="t"/>
              <a:pathLst>
                <a:path extrusionOk="0" h="36033" w="102317">
                  <a:moveTo>
                    <a:pt x="88272" y="0"/>
                  </a:moveTo>
                  <a:cubicBezTo>
                    <a:pt x="79779" y="0"/>
                    <a:pt x="67925" y="1697"/>
                    <a:pt x="54088" y="1697"/>
                  </a:cubicBezTo>
                  <a:cubicBezTo>
                    <a:pt x="40262" y="1697"/>
                    <a:pt x="27013" y="8"/>
                    <a:pt x="17088" y="8"/>
                  </a:cubicBezTo>
                  <a:cubicBezTo>
                    <a:pt x="6736" y="8"/>
                    <a:pt x="1" y="1846"/>
                    <a:pt x="1" y="9355"/>
                  </a:cubicBezTo>
                  <a:cubicBezTo>
                    <a:pt x="1" y="24085"/>
                    <a:pt x="22912" y="36033"/>
                    <a:pt x="51159" y="36033"/>
                  </a:cubicBezTo>
                  <a:cubicBezTo>
                    <a:pt x="79406" y="36033"/>
                    <a:pt x="102317" y="24106"/>
                    <a:pt x="102317" y="9355"/>
                  </a:cubicBezTo>
                  <a:cubicBezTo>
                    <a:pt x="102317" y="1841"/>
                    <a:pt x="97117" y="0"/>
                    <a:pt x="8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a:off x="35636125" y="30154700"/>
              <a:ext cx="1087325" cy="2659675"/>
            </a:xfrm>
            <a:custGeom>
              <a:rect b="b" l="l" r="r" t="t"/>
              <a:pathLst>
                <a:path extrusionOk="0" h="106387" w="43493">
                  <a:moveTo>
                    <a:pt x="0" y="0"/>
                  </a:moveTo>
                  <a:lnTo>
                    <a:pt x="8788" y="101857"/>
                  </a:lnTo>
                  <a:cubicBezTo>
                    <a:pt x="8788" y="101857"/>
                    <a:pt x="12745" y="106387"/>
                    <a:pt x="21325" y="106387"/>
                  </a:cubicBezTo>
                  <a:cubicBezTo>
                    <a:pt x="23747" y="106387"/>
                    <a:pt x="26538" y="106026"/>
                    <a:pt x="29712" y="105100"/>
                  </a:cubicBezTo>
                  <a:cubicBezTo>
                    <a:pt x="43492" y="101099"/>
                    <a:pt x="36012" y="87329"/>
                    <a:pt x="26407" y="87329"/>
                  </a:cubicBezTo>
                  <a:cubicBezTo>
                    <a:pt x="25964" y="87329"/>
                    <a:pt x="25517" y="87358"/>
                    <a:pt x="25067" y="87419"/>
                  </a:cubicBezTo>
                  <a:cubicBezTo>
                    <a:pt x="29251" y="57185"/>
                    <a:pt x="33436" y="1360"/>
                    <a:pt x="33436" y="1360"/>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a:off x="33320925" y="30130625"/>
              <a:ext cx="1087325" cy="2683750"/>
            </a:xfrm>
            <a:custGeom>
              <a:rect b="b" l="l" r="r" t="t"/>
              <a:pathLst>
                <a:path extrusionOk="0" h="107350" w="43493">
                  <a:moveTo>
                    <a:pt x="34420" y="1"/>
                  </a:moveTo>
                  <a:lnTo>
                    <a:pt x="0" y="963"/>
                  </a:lnTo>
                  <a:lnTo>
                    <a:pt x="8788" y="102820"/>
                  </a:lnTo>
                  <a:cubicBezTo>
                    <a:pt x="8788" y="102820"/>
                    <a:pt x="12746" y="107350"/>
                    <a:pt x="21325" y="107350"/>
                  </a:cubicBezTo>
                  <a:cubicBezTo>
                    <a:pt x="23747" y="107350"/>
                    <a:pt x="26538" y="106989"/>
                    <a:pt x="29712" y="106063"/>
                  </a:cubicBezTo>
                  <a:cubicBezTo>
                    <a:pt x="43493" y="102062"/>
                    <a:pt x="36012" y="88292"/>
                    <a:pt x="26389" y="88292"/>
                  </a:cubicBezTo>
                  <a:cubicBezTo>
                    <a:pt x="25945" y="88292"/>
                    <a:pt x="25497" y="88321"/>
                    <a:pt x="25046" y="88382"/>
                  </a:cubicBezTo>
                  <a:cubicBezTo>
                    <a:pt x="29230" y="58148"/>
                    <a:pt x="34419" y="1"/>
                    <a:pt x="34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a:off x="37518725" y="28863700"/>
              <a:ext cx="444650" cy="444650"/>
            </a:xfrm>
            <a:custGeom>
              <a:rect b="b" l="l" r="r" t="t"/>
              <a:pathLst>
                <a:path extrusionOk="0" h="17786" w="17786">
                  <a:moveTo>
                    <a:pt x="8893" y="1"/>
                  </a:moveTo>
                  <a:cubicBezTo>
                    <a:pt x="3997" y="1"/>
                    <a:pt x="0" y="3997"/>
                    <a:pt x="0" y="8893"/>
                  </a:cubicBezTo>
                  <a:cubicBezTo>
                    <a:pt x="0" y="13811"/>
                    <a:pt x="3976" y="17786"/>
                    <a:pt x="8893" y="17786"/>
                  </a:cubicBezTo>
                  <a:cubicBezTo>
                    <a:pt x="13810" y="17786"/>
                    <a:pt x="17785" y="13811"/>
                    <a:pt x="17785" y="8893"/>
                  </a:cubicBezTo>
                  <a:cubicBezTo>
                    <a:pt x="17785" y="3976"/>
                    <a:pt x="13810" y="1"/>
                    <a:pt x="8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a:off x="37699700" y="28678025"/>
              <a:ext cx="153825" cy="305500"/>
            </a:xfrm>
            <a:custGeom>
              <a:rect b="b" l="l" r="r" t="t"/>
              <a:pathLst>
                <a:path extrusionOk="0" h="12220" w="6153">
                  <a:moveTo>
                    <a:pt x="3056" y="0"/>
                  </a:moveTo>
                  <a:cubicBezTo>
                    <a:pt x="1382" y="0"/>
                    <a:pt x="1" y="1360"/>
                    <a:pt x="1" y="3055"/>
                  </a:cubicBezTo>
                  <a:lnTo>
                    <a:pt x="1" y="9144"/>
                  </a:lnTo>
                  <a:cubicBezTo>
                    <a:pt x="1" y="10818"/>
                    <a:pt x="1361" y="12219"/>
                    <a:pt x="3056" y="12219"/>
                  </a:cubicBezTo>
                  <a:cubicBezTo>
                    <a:pt x="4771" y="12219"/>
                    <a:pt x="6152" y="10818"/>
                    <a:pt x="6131" y="9144"/>
                  </a:cubicBezTo>
                  <a:lnTo>
                    <a:pt x="6131" y="3055"/>
                  </a:lnTo>
                  <a:cubicBezTo>
                    <a:pt x="6131" y="1381"/>
                    <a:pt x="4771" y="0"/>
                    <a:pt x="3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a:off x="38739600" y="25453675"/>
              <a:ext cx="1272700" cy="2168250"/>
            </a:xfrm>
            <a:custGeom>
              <a:rect b="b" l="l" r="r" t="t"/>
              <a:pathLst>
                <a:path extrusionOk="0" h="86730" w="50908">
                  <a:moveTo>
                    <a:pt x="9584" y="1"/>
                  </a:moveTo>
                  <a:lnTo>
                    <a:pt x="9584" y="1"/>
                  </a:lnTo>
                  <a:cubicBezTo>
                    <a:pt x="1" y="28457"/>
                    <a:pt x="3767" y="58922"/>
                    <a:pt x="16238" y="86729"/>
                  </a:cubicBezTo>
                  <a:cubicBezTo>
                    <a:pt x="36262" y="77983"/>
                    <a:pt x="50783" y="62583"/>
                    <a:pt x="50908" y="36303"/>
                  </a:cubicBezTo>
                  <a:lnTo>
                    <a:pt x="50908" y="36303"/>
                  </a:lnTo>
                  <a:cubicBezTo>
                    <a:pt x="49622" y="36646"/>
                    <a:pt x="48294" y="36839"/>
                    <a:pt x="46906" y="36839"/>
                  </a:cubicBezTo>
                  <a:cubicBezTo>
                    <a:pt x="45921" y="36839"/>
                    <a:pt x="44907" y="36742"/>
                    <a:pt x="43857" y="36534"/>
                  </a:cubicBezTo>
                  <a:cubicBezTo>
                    <a:pt x="31658" y="30005"/>
                    <a:pt x="16886" y="18832"/>
                    <a:pt x="20841" y="2010"/>
                  </a:cubicBezTo>
                  <a:cubicBezTo>
                    <a:pt x="20883" y="1884"/>
                    <a:pt x="20925" y="1738"/>
                    <a:pt x="20945" y="1591"/>
                  </a:cubicBezTo>
                  <a:cubicBezTo>
                    <a:pt x="17284" y="1549"/>
                    <a:pt x="13434" y="1214"/>
                    <a:pt x="9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a:off x="34155775" y="24020250"/>
              <a:ext cx="4990825" cy="3863000"/>
            </a:xfrm>
            <a:custGeom>
              <a:rect b="b" l="l" r="r" t="t"/>
              <a:pathLst>
                <a:path extrusionOk="0" h="154520" w="199633">
                  <a:moveTo>
                    <a:pt x="97383" y="1"/>
                  </a:moveTo>
                  <a:cubicBezTo>
                    <a:pt x="90839" y="1"/>
                    <a:pt x="84064" y="425"/>
                    <a:pt x="77125" y="1263"/>
                  </a:cubicBezTo>
                  <a:cubicBezTo>
                    <a:pt x="33813" y="6493"/>
                    <a:pt x="0" y="111028"/>
                    <a:pt x="51640" y="147393"/>
                  </a:cubicBezTo>
                  <a:cubicBezTo>
                    <a:pt x="63185" y="149810"/>
                    <a:pt x="70794" y="150372"/>
                    <a:pt x="75376" y="150372"/>
                  </a:cubicBezTo>
                  <a:cubicBezTo>
                    <a:pt x="79364" y="150372"/>
                    <a:pt x="81058" y="149946"/>
                    <a:pt x="81058" y="149946"/>
                  </a:cubicBezTo>
                  <a:cubicBezTo>
                    <a:pt x="81058" y="149946"/>
                    <a:pt x="106137" y="154519"/>
                    <a:pt x="135889" y="154519"/>
                  </a:cubicBezTo>
                  <a:cubicBezTo>
                    <a:pt x="157245" y="154519"/>
                    <a:pt x="181009" y="152163"/>
                    <a:pt x="199632" y="144066"/>
                  </a:cubicBezTo>
                  <a:cubicBezTo>
                    <a:pt x="187141" y="116259"/>
                    <a:pt x="183354" y="85794"/>
                    <a:pt x="192979" y="57338"/>
                  </a:cubicBezTo>
                  <a:cubicBezTo>
                    <a:pt x="185300" y="54953"/>
                    <a:pt x="177621" y="49282"/>
                    <a:pt x="171448" y="36372"/>
                  </a:cubicBezTo>
                  <a:cubicBezTo>
                    <a:pt x="159623" y="11649"/>
                    <a:pt x="131683" y="1"/>
                    <a:pt x="97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a:off x="39365750" y="26823125"/>
              <a:ext cx="378750" cy="202475"/>
            </a:xfrm>
            <a:custGeom>
              <a:rect b="b" l="l" r="r" t="t"/>
              <a:pathLst>
                <a:path extrusionOk="0" h="8099" w="15150">
                  <a:moveTo>
                    <a:pt x="377" y="1"/>
                  </a:moveTo>
                  <a:cubicBezTo>
                    <a:pt x="377" y="1"/>
                    <a:pt x="293" y="336"/>
                    <a:pt x="189" y="963"/>
                  </a:cubicBezTo>
                  <a:cubicBezTo>
                    <a:pt x="168" y="1277"/>
                    <a:pt x="0" y="1696"/>
                    <a:pt x="105" y="2135"/>
                  </a:cubicBezTo>
                  <a:cubicBezTo>
                    <a:pt x="189" y="2575"/>
                    <a:pt x="189" y="3139"/>
                    <a:pt x="398" y="3683"/>
                  </a:cubicBezTo>
                  <a:cubicBezTo>
                    <a:pt x="628" y="4207"/>
                    <a:pt x="816" y="4876"/>
                    <a:pt x="1319" y="5378"/>
                  </a:cubicBezTo>
                  <a:cubicBezTo>
                    <a:pt x="1737" y="5964"/>
                    <a:pt x="2281" y="6445"/>
                    <a:pt x="2930" y="6864"/>
                  </a:cubicBezTo>
                  <a:cubicBezTo>
                    <a:pt x="3578" y="7261"/>
                    <a:pt x="4311" y="7659"/>
                    <a:pt x="5085" y="7805"/>
                  </a:cubicBezTo>
                  <a:cubicBezTo>
                    <a:pt x="5859" y="7994"/>
                    <a:pt x="6654" y="8098"/>
                    <a:pt x="7428" y="8098"/>
                  </a:cubicBezTo>
                  <a:cubicBezTo>
                    <a:pt x="8223" y="8077"/>
                    <a:pt x="9019" y="7973"/>
                    <a:pt x="9751" y="7764"/>
                  </a:cubicBezTo>
                  <a:cubicBezTo>
                    <a:pt x="10525" y="7575"/>
                    <a:pt x="11195" y="7240"/>
                    <a:pt x="11843" y="6864"/>
                  </a:cubicBezTo>
                  <a:cubicBezTo>
                    <a:pt x="12513" y="6529"/>
                    <a:pt x="13057" y="6006"/>
                    <a:pt x="13517" y="5546"/>
                  </a:cubicBezTo>
                  <a:cubicBezTo>
                    <a:pt x="13977" y="5023"/>
                    <a:pt x="14396" y="4520"/>
                    <a:pt x="14605" y="3935"/>
                  </a:cubicBezTo>
                  <a:cubicBezTo>
                    <a:pt x="14877" y="3411"/>
                    <a:pt x="15024" y="2867"/>
                    <a:pt x="15045" y="2365"/>
                  </a:cubicBezTo>
                  <a:cubicBezTo>
                    <a:pt x="15149" y="1905"/>
                    <a:pt x="15128" y="1507"/>
                    <a:pt x="15045" y="1214"/>
                  </a:cubicBezTo>
                  <a:cubicBezTo>
                    <a:pt x="14940" y="587"/>
                    <a:pt x="14835" y="252"/>
                    <a:pt x="14835" y="252"/>
                  </a:cubicBezTo>
                  <a:cubicBezTo>
                    <a:pt x="14835" y="252"/>
                    <a:pt x="14710" y="587"/>
                    <a:pt x="14417" y="1152"/>
                  </a:cubicBezTo>
                  <a:cubicBezTo>
                    <a:pt x="14354" y="1466"/>
                    <a:pt x="14145" y="1800"/>
                    <a:pt x="13936" y="2093"/>
                  </a:cubicBezTo>
                  <a:cubicBezTo>
                    <a:pt x="13789" y="2407"/>
                    <a:pt x="13517" y="2721"/>
                    <a:pt x="13182" y="3035"/>
                  </a:cubicBezTo>
                  <a:cubicBezTo>
                    <a:pt x="12617" y="3704"/>
                    <a:pt x="11697" y="4227"/>
                    <a:pt x="10692" y="4625"/>
                  </a:cubicBezTo>
                  <a:cubicBezTo>
                    <a:pt x="10211" y="4834"/>
                    <a:pt x="9646" y="4939"/>
                    <a:pt x="9081" y="5064"/>
                  </a:cubicBezTo>
                  <a:cubicBezTo>
                    <a:pt x="8537" y="5169"/>
                    <a:pt x="7931" y="5232"/>
                    <a:pt x="7345" y="5232"/>
                  </a:cubicBezTo>
                  <a:cubicBezTo>
                    <a:pt x="7228" y="5236"/>
                    <a:pt x="7110" y="5239"/>
                    <a:pt x="6992" y="5239"/>
                  </a:cubicBezTo>
                  <a:cubicBezTo>
                    <a:pt x="6539" y="5239"/>
                    <a:pt x="6081" y="5201"/>
                    <a:pt x="5650" y="5085"/>
                  </a:cubicBezTo>
                  <a:cubicBezTo>
                    <a:pt x="5127" y="4981"/>
                    <a:pt x="4583" y="4855"/>
                    <a:pt x="4101" y="4646"/>
                  </a:cubicBezTo>
                  <a:cubicBezTo>
                    <a:pt x="3641" y="4437"/>
                    <a:pt x="3202" y="4207"/>
                    <a:pt x="2825" y="3893"/>
                  </a:cubicBezTo>
                  <a:cubicBezTo>
                    <a:pt x="2407" y="3663"/>
                    <a:pt x="2177" y="3244"/>
                    <a:pt x="1842" y="2930"/>
                  </a:cubicBezTo>
                  <a:cubicBezTo>
                    <a:pt x="1549" y="2575"/>
                    <a:pt x="1381" y="2198"/>
                    <a:pt x="1151" y="1842"/>
                  </a:cubicBezTo>
                  <a:cubicBezTo>
                    <a:pt x="921" y="1528"/>
                    <a:pt x="858" y="1173"/>
                    <a:pt x="733" y="901"/>
                  </a:cubicBezTo>
                  <a:cubicBezTo>
                    <a:pt x="503" y="336"/>
                    <a:pt x="377" y="1"/>
                    <a:pt x="3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a:off x="36946450" y="24788050"/>
              <a:ext cx="1497100" cy="1363850"/>
            </a:xfrm>
            <a:custGeom>
              <a:rect b="b" l="l" r="r" t="t"/>
              <a:pathLst>
                <a:path extrusionOk="0" h="54554" w="59884">
                  <a:moveTo>
                    <a:pt x="29942" y="1"/>
                  </a:moveTo>
                  <a:cubicBezTo>
                    <a:pt x="22959" y="1"/>
                    <a:pt x="15976" y="2668"/>
                    <a:pt x="10651" y="8004"/>
                  </a:cubicBezTo>
                  <a:cubicBezTo>
                    <a:pt x="1" y="18654"/>
                    <a:pt x="1" y="35916"/>
                    <a:pt x="10651" y="46566"/>
                  </a:cubicBezTo>
                  <a:cubicBezTo>
                    <a:pt x="15976" y="51891"/>
                    <a:pt x="22959" y="54554"/>
                    <a:pt x="29942" y="54554"/>
                  </a:cubicBezTo>
                  <a:cubicBezTo>
                    <a:pt x="36926" y="54554"/>
                    <a:pt x="43909" y="51891"/>
                    <a:pt x="49234" y="46566"/>
                  </a:cubicBezTo>
                  <a:cubicBezTo>
                    <a:pt x="59884" y="35916"/>
                    <a:pt x="59884" y="18654"/>
                    <a:pt x="49234" y="8004"/>
                  </a:cubicBezTo>
                  <a:cubicBezTo>
                    <a:pt x="43909" y="2668"/>
                    <a:pt x="36926" y="1"/>
                    <a:pt x="299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a:off x="37243527" y="24974975"/>
              <a:ext cx="1138275" cy="1111225"/>
            </a:xfrm>
            <a:custGeom>
              <a:rect b="b" l="l" r="r" t="t"/>
              <a:pathLst>
                <a:path extrusionOk="0" h="44449" w="45531">
                  <a:moveTo>
                    <a:pt x="22743" y="1"/>
                  </a:moveTo>
                  <a:cubicBezTo>
                    <a:pt x="22397" y="1"/>
                    <a:pt x="22048" y="9"/>
                    <a:pt x="21699" y="25"/>
                  </a:cubicBezTo>
                  <a:cubicBezTo>
                    <a:pt x="9437" y="631"/>
                    <a:pt x="1" y="11051"/>
                    <a:pt x="566" y="23292"/>
                  </a:cubicBezTo>
                  <a:cubicBezTo>
                    <a:pt x="1135" y="35183"/>
                    <a:pt x="10966" y="44449"/>
                    <a:pt x="22788" y="44449"/>
                  </a:cubicBezTo>
                  <a:cubicBezTo>
                    <a:pt x="23135" y="44449"/>
                    <a:pt x="23483" y="44441"/>
                    <a:pt x="23833" y="44425"/>
                  </a:cubicBezTo>
                  <a:cubicBezTo>
                    <a:pt x="36073" y="43839"/>
                    <a:pt x="45531" y="33440"/>
                    <a:pt x="44966" y="21158"/>
                  </a:cubicBezTo>
                  <a:cubicBezTo>
                    <a:pt x="44396" y="9266"/>
                    <a:pt x="34565" y="1"/>
                    <a:pt x="227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a:off x="38024550" y="27474900"/>
              <a:ext cx="25" cy="25"/>
            </a:xfrm>
            <a:custGeom>
              <a:rect b="b" l="l" r="r" t="t"/>
              <a:pathLst>
                <a:path extrusionOk="0" h="1" w="1">
                  <a:moveTo>
                    <a:pt x="0" y="1"/>
                  </a:moveTo>
                  <a:close/>
                </a:path>
              </a:pathLst>
            </a:custGeom>
            <a:solidFill>
              <a:srgbClr val="5828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a:off x="35896625" y="26969600"/>
              <a:ext cx="2163000" cy="1669825"/>
            </a:xfrm>
            <a:custGeom>
              <a:rect b="b" l="l" r="r" t="t"/>
              <a:pathLst>
                <a:path extrusionOk="0" h="66793" w="86520">
                  <a:moveTo>
                    <a:pt x="0" y="1"/>
                  </a:moveTo>
                  <a:lnTo>
                    <a:pt x="0" y="53000"/>
                  </a:lnTo>
                  <a:cubicBezTo>
                    <a:pt x="5080" y="61212"/>
                    <a:pt x="25740" y="66793"/>
                    <a:pt x="46233" y="66793"/>
                  </a:cubicBezTo>
                  <a:cubicBezTo>
                    <a:pt x="62291" y="66793"/>
                    <a:pt x="78246" y="63366"/>
                    <a:pt x="86519" y="55092"/>
                  </a:cubicBezTo>
                  <a:lnTo>
                    <a:pt x="85117" y="2021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a:off x="34984350" y="28932875"/>
              <a:ext cx="359900" cy="72550"/>
            </a:xfrm>
            <a:custGeom>
              <a:rect b="b" l="l" r="r" t="t"/>
              <a:pathLst>
                <a:path extrusionOk="0" h="2902" w="14396">
                  <a:moveTo>
                    <a:pt x="8406" y="1"/>
                  </a:moveTo>
                  <a:cubicBezTo>
                    <a:pt x="7979" y="1"/>
                    <a:pt x="7547" y="13"/>
                    <a:pt x="7114" y="38"/>
                  </a:cubicBezTo>
                  <a:cubicBezTo>
                    <a:pt x="5294" y="163"/>
                    <a:pt x="3515" y="498"/>
                    <a:pt x="2197" y="937"/>
                  </a:cubicBezTo>
                  <a:cubicBezTo>
                    <a:pt x="858" y="1398"/>
                    <a:pt x="0" y="1921"/>
                    <a:pt x="0" y="1921"/>
                  </a:cubicBezTo>
                  <a:cubicBezTo>
                    <a:pt x="0" y="1921"/>
                    <a:pt x="900" y="2297"/>
                    <a:pt x="2302" y="2569"/>
                  </a:cubicBezTo>
                  <a:cubicBezTo>
                    <a:pt x="3333" y="2788"/>
                    <a:pt x="4598" y="2902"/>
                    <a:pt x="5930" y="2902"/>
                  </a:cubicBezTo>
                  <a:cubicBezTo>
                    <a:pt x="6382" y="2902"/>
                    <a:pt x="6842" y="2889"/>
                    <a:pt x="7303" y="2862"/>
                  </a:cubicBezTo>
                  <a:cubicBezTo>
                    <a:pt x="9102" y="2758"/>
                    <a:pt x="10881" y="2381"/>
                    <a:pt x="12220" y="1942"/>
                  </a:cubicBezTo>
                  <a:cubicBezTo>
                    <a:pt x="13538" y="1523"/>
                    <a:pt x="14396" y="1000"/>
                    <a:pt x="14396" y="1000"/>
                  </a:cubicBezTo>
                  <a:cubicBezTo>
                    <a:pt x="14396" y="1000"/>
                    <a:pt x="13475" y="582"/>
                    <a:pt x="12094" y="310"/>
                  </a:cubicBezTo>
                  <a:cubicBezTo>
                    <a:pt x="11045" y="119"/>
                    <a:pt x="9755" y="1"/>
                    <a:pt x="8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a:off x="35181550" y="29176650"/>
              <a:ext cx="441500" cy="72550"/>
            </a:xfrm>
            <a:custGeom>
              <a:rect b="b" l="l" r="r" t="t"/>
              <a:pathLst>
                <a:path extrusionOk="0" h="2902" w="17660">
                  <a:moveTo>
                    <a:pt x="10330" y="0"/>
                  </a:moveTo>
                  <a:cubicBezTo>
                    <a:pt x="9812" y="0"/>
                    <a:pt x="9289" y="12"/>
                    <a:pt x="8767" y="37"/>
                  </a:cubicBezTo>
                  <a:cubicBezTo>
                    <a:pt x="6570" y="163"/>
                    <a:pt x="4373" y="497"/>
                    <a:pt x="2721" y="958"/>
                  </a:cubicBezTo>
                  <a:cubicBezTo>
                    <a:pt x="1088" y="1397"/>
                    <a:pt x="0" y="1920"/>
                    <a:pt x="0" y="1920"/>
                  </a:cubicBezTo>
                  <a:cubicBezTo>
                    <a:pt x="0" y="1920"/>
                    <a:pt x="1130" y="2318"/>
                    <a:pt x="2804" y="2569"/>
                  </a:cubicBezTo>
                  <a:cubicBezTo>
                    <a:pt x="4054" y="2788"/>
                    <a:pt x="5608" y="2901"/>
                    <a:pt x="7229" y="2901"/>
                  </a:cubicBezTo>
                  <a:cubicBezTo>
                    <a:pt x="7779" y="2901"/>
                    <a:pt x="8337" y="2888"/>
                    <a:pt x="8893" y="2862"/>
                  </a:cubicBezTo>
                  <a:cubicBezTo>
                    <a:pt x="11090" y="2757"/>
                    <a:pt x="13287" y="2381"/>
                    <a:pt x="14940" y="1941"/>
                  </a:cubicBezTo>
                  <a:cubicBezTo>
                    <a:pt x="16593" y="1523"/>
                    <a:pt x="17660" y="1000"/>
                    <a:pt x="17660" y="1000"/>
                  </a:cubicBezTo>
                  <a:cubicBezTo>
                    <a:pt x="17660" y="1000"/>
                    <a:pt x="16530" y="581"/>
                    <a:pt x="14898" y="330"/>
                  </a:cubicBezTo>
                  <a:cubicBezTo>
                    <a:pt x="13590" y="123"/>
                    <a:pt x="11990"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a:off x="35053400" y="29374900"/>
              <a:ext cx="383950" cy="72200"/>
            </a:xfrm>
            <a:custGeom>
              <a:rect b="b" l="l" r="r" t="t"/>
              <a:pathLst>
                <a:path extrusionOk="0" h="2888" w="15358">
                  <a:moveTo>
                    <a:pt x="6402" y="0"/>
                  </a:moveTo>
                  <a:cubicBezTo>
                    <a:pt x="4960" y="0"/>
                    <a:pt x="3582" y="118"/>
                    <a:pt x="2469" y="309"/>
                  </a:cubicBezTo>
                  <a:cubicBezTo>
                    <a:pt x="1005" y="560"/>
                    <a:pt x="0" y="979"/>
                    <a:pt x="0" y="979"/>
                  </a:cubicBezTo>
                  <a:cubicBezTo>
                    <a:pt x="0" y="979"/>
                    <a:pt x="942" y="1523"/>
                    <a:pt x="2365" y="1941"/>
                  </a:cubicBezTo>
                  <a:cubicBezTo>
                    <a:pt x="3766" y="2381"/>
                    <a:pt x="5691" y="2715"/>
                    <a:pt x="7595" y="2862"/>
                  </a:cubicBezTo>
                  <a:cubicBezTo>
                    <a:pt x="7993" y="2879"/>
                    <a:pt x="8392" y="2888"/>
                    <a:pt x="8788" y="2888"/>
                  </a:cubicBezTo>
                  <a:cubicBezTo>
                    <a:pt x="10291" y="2888"/>
                    <a:pt x="11751" y="2768"/>
                    <a:pt x="12910" y="2569"/>
                  </a:cubicBezTo>
                  <a:cubicBezTo>
                    <a:pt x="14375" y="2339"/>
                    <a:pt x="15358" y="1899"/>
                    <a:pt x="15358" y="1899"/>
                  </a:cubicBezTo>
                  <a:cubicBezTo>
                    <a:pt x="15358" y="1899"/>
                    <a:pt x="14417" y="1376"/>
                    <a:pt x="13015" y="937"/>
                  </a:cubicBezTo>
                  <a:cubicBezTo>
                    <a:pt x="11592" y="497"/>
                    <a:pt x="9688" y="163"/>
                    <a:pt x="7784" y="37"/>
                  </a:cubicBezTo>
                  <a:cubicBezTo>
                    <a:pt x="7321" y="12"/>
                    <a:pt x="6858" y="0"/>
                    <a:pt x="6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a:off x="34111825" y="28932875"/>
              <a:ext cx="360425" cy="72550"/>
            </a:xfrm>
            <a:custGeom>
              <a:rect b="b" l="l" r="r" t="t"/>
              <a:pathLst>
                <a:path extrusionOk="0" h="2902" w="14417">
                  <a:moveTo>
                    <a:pt x="8410" y="1"/>
                  </a:moveTo>
                  <a:cubicBezTo>
                    <a:pt x="7981" y="1"/>
                    <a:pt x="7547" y="13"/>
                    <a:pt x="7115" y="38"/>
                  </a:cubicBezTo>
                  <a:cubicBezTo>
                    <a:pt x="5315" y="163"/>
                    <a:pt x="3537" y="498"/>
                    <a:pt x="2198" y="937"/>
                  </a:cubicBezTo>
                  <a:cubicBezTo>
                    <a:pt x="879" y="1398"/>
                    <a:pt x="1" y="1921"/>
                    <a:pt x="1" y="1921"/>
                  </a:cubicBezTo>
                  <a:cubicBezTo>
                    <a:pt x="1" y="1921"/>
                    <a:pt x="921" y="2297"/>
                    <a:pt x="2302" y="2569"/>
                  </a:cubicBezTo>
                  <a:cubicBezTo>
                    <a:pt x="3349" y="2788"/>
                    <a:pt x="4618" y="2902"/>
                    <a:pt x="5943" y="2902"/>
                  </a:cubicBezTo>
                  <a:cubicBezTo>
                    <a:pt x="6392" y="2902"/>
                    <a:pt x="6847" y="2889"/>
                    <a:pt x="7303" y="2862"/>
                  </a:cubicBezTo>
                  <a:cubicBezTo>
                    <a:pt x="9102" y="2758"/>
                    <a:pt x="10881" y="2381"/>
                    <a:pt x="12220" y="1942"/>
                  </a:cubicBezTo>
                  <a:cubicBezTo>
                    <a:pt x="13559" y="1523"/>
                    <a:pt x="14417" y="1000"/>
                    <a:pt x="14417" y="1000"/>
                  </a:cubicBezTo>
                  <a:cubicBezTo>
                    <a:pt x="14417" y="1000"/>
                    <a:pt x="13475" y="582"/>
                    <a:pt x="12115" y="310"/>
                  </a:cubicBezTo>
                  <a:cubicBezTo>
                    <a:pt x="11066" y="119"/>
                    <a:pt x="9764" y="1"/>
                    <a:pt x="8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a:off x="34309550" y="29176650"/>
              <a:ext cx="442050" cy="72550"/>
            </a:xfrm>
            <a:custGeom>
              <a:rect b="b" l="l" r="r" t="t"/>
              <a:pathLst>
                <a:path extrusionOk="0" h="2902" w="17682">
                  <a:moveTo>
                    <a:pt x="10330" y="0"/>
                  </a:moveTo>
                  <a:cubicBezTo>
                    <a:pt x="9813" y="0"/>
                    <a:pt x="9290" y="12"/>
                    <a:pt x="8768" y="37"/>
                  </a:cubicBezTo>
                  <a:cubicBezTo>
                    <a:pt x="6571" y="163"/>
                    <a:pt x="4374" y="497"/>
                    <a:pt x="2721" y="958"/>
                  </a:cubicBezTo>
                  <a:cubicBezTo>
                    <a:pt x="1068" y="1397"/>
                    <a:pt x="1" y="1920"/>
                    <a:pt x="1" y="1920"/>
                  </a:cubicBezTo>
                  <a:cubicBezTo>
                    <a:pt x="1" y="1920"/>
                    <a:pt x="1131" y="2318"/>
                    <a:pt x="2805" y="2569"/>
                  </a:cubicBezTo>
                  <a:cubicBezTo>
                    <a:pt x="4070" y="2788"/>
                    <a:pt x="5628" y="2901"/>
                    <a:pt x="7250" y="2901"/>
                  </a:cubicBezTo>
                  <a:cubicBezTo>
                    <a:pt x="7800" y="2901"/>
                    <a:pt x="8358" y="2888"/>
                    <a:pt x="8914" y="2862"/>
                  </a:cubicBezTo>
                  <a:cubicBezTo>
                    <a:pt x="11111" y="2757"/>
                    <a:pt x="13308" y="2381"/>
                    <a:pt x="14961" y="1941"/>
                  </a:cubicBezTo>
                  <a:cubicBezTo>
                    <a:pt x="16593" y="1523"/>
                    <a:pt x="17681" y="1000"/>
                    <a:pt x="17681" y="1000"/>
                  </a:cubicBezTo>
                  <a:cubicBezTo>
                    <a:pt x="17681" y="1000"/>
                    <a:pt x="16551" y="581"/>
                    <a:pt x="14877" y="330"/>
                  </a:cubicBezTo>
                  <a:cubicBezTo>
                    <a:pt x="13585" y="123"/>
                    <a:pt x="11989"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a:off x="34181400" y="29374900"/>
              <a:ext cx="383975" cy="72200"/>
            </a:xfrm>
            <a:custGeom>
              <a:rect b="b" l="l" r="r" t="t"/>
              <a:pathLst>
                <a:path extrusionOk="0" h="2888" w="15359">
                  <a:moveTo>
                    <a:pt x="6390" y="0"/>
                  </a:moveTo>
                  <a:cubicBezTo>
                    <a:pt x="4951" y="0"/>
                    <a:pt x="3561" y="118"/>
                    <a:pt x="2449" y="309"/>
                  </a:cubicBezTo>
                  <a:cubicBezTo>
                    <a:pt x="984" y="560"/>
                    <a:pt x="1" y="979"/>
                    <a:pt x="1" y="979"/>
                  </a:cubicBezTo>
                  <a:cubicBezTo>
                    <a:pt x="1" y="979"/>
                    <a:pt x="942" y="1523"/>
                    <a:pt x="2344" y="1941"/>
                  </a:cubicBezTo>
                  <a:cubicBezTo>
                    <a:pt x="3767" y="2381"/>
                    <a:pt x="5671" y="2715"/>
                    <a:pt x="7575" y="2862"/>
                  </a:cubicBezTo>
                  <a:cubicBezTo>
                    <a:pt x="7977" y="2879"/>
                    <a:pt x="8378" y="2888"/>
                    <a:pt x="8776" y="2888"/>
                  </a:cubicBezTo>
                  <a:cubicBezTo>
                    <a:pt x="10283" y="2888"/>
                    <a:pt x="11730" y="2768"/>
                    <a:pt x="12889" y="2569"/>
                  </a:cubicBezTo>
                  <a:cubicBezTo>
                    <a:pt x="14354" y="2339"/>
                    <a:pt x="15358" y="1899"/>
                    <a:pt x="15358" y="1899"/>
                  </a:cubicBezTo>
                  <a:cubicBezTo>
                    <a:pt x="15358" y="1899"/>
                    <a:pt x="14438" y="1376"/>
                    <a:pt x="12994" y="937"/>
                  </a:cubicBezTo>
                  <a:cubicBezTo>
                    <a:pt x="11592" y="497"/>
                    <a:pt x="9667" y="163"/>
                    <a:pt x="7763" y="37"/>
                  </a:cubicBezTo>
                  <a:cubicBezTo>
                    <a:pt x="7305" y="12"/>
                    <a:pt x="6845" y="0"/>
                    <a:pt x="6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a:off x="33437575" y="29176650"/>
              <a:ext cx="360425" cy="72550"/>
            </a:xfrm>
            <a:custGeom>
              <a:rect b="b" l="l" r="r" t="t"/>
              <a:pathLst>
                <a:path extrusionOk="0" h="2902" w="14417">
                  <a:moveTo>
                    <a:pt x="8402" y="0"/>
                  </a:moveTo>
                  <a:cubicBezTo>
                    <a:pt x="7978" y="0"/>
                    <a:pt x="7547" y="12"/>
                    <a:pt x="7114" y="37"/>
                  </a:cubicBezTo>
                  <a:cubicBezTo>
                    <a:pt x="5315" y="163"/>
                    <a:pt x="3536" y="497"/>
                    <a:pt x="2197" y="958"/>
                  </a:cubicBezTo>
                  <a:cubicBezTo>
                    <a:pt x="879" y="1397"/>
                    <a:pt x="0" y="1920"/>
                    <a:pt x="0" y="1920"/>
                  </a:cubicBezTo>
                  <a:cubicBezTo>
                    <a:pt x="0" y="1920"/>
                    <a:pt x="921" y="2318"/>
                    <a:pt x="2302" y="2569"/>
                  </a:cubicBezTo>
                  <a:cubicBezTo>
                    <a:pt x="3349" y="2788"/>
                    <a:pt x="4617" y="2901"/>
                    <a:pt x="5942" y="2901"/>
                  </a:cubicBezTo>
                  <a:cubicBezTo>
                    <a:pt x="6391" y="2901"/>
                    <a:pt x="6847" y="2888"/>
                    <a:pt x="7302" y="2862"/>
                  </a:cubicBezTo>
                  <a:cubicBezTo>
                    <a:pt x="9123" y="2757"/>
                    <a:pt x="10880" y="2381"/>
                    <a:pt x="12220" y="1941"/>
                  </a:cubicBezTo>
                  <a:cubicBezTo>
                    <a:pt x="13559" y="1523"/>
                    <a:pt x="14417" y="1000"/>
                    <a:pt x="14417" y="1000"/>
                  </a:cubicBezTo>
                  <a:cubicBezTo>
                    <a:pt x="14417" y="1000"/>
                    <a:pt x="13475" y="581"/>
                    <a:pt x="12115" y="330"/>
                  </a:cubicBezTo>
                  <a:cubicBezTo>
                    <a:pt x="11062" y="123"/>
                    <a:pt x="9766" y="0"/>
                    <a:pt x="8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a:off x="33634775" y="29420400"/>
              <a:ext cx="442025" cy="73075"/>
            </a:xfrm>
            <a:custGeom>
              <a:rect b="b" l="l" r="r" t="t"/>
              <a:pathLst>
                <a:path extrusionOk="0" h="2923" w="17681">
                  <a:moveTo>
                    <a:pt x="10329" y="1"/>
                  </a:moveTo>
                  <a:cubicBezTo>
                    <a:pt x="9812" y="1"/>
                    <a:pt x="9289" y="13"/>
                    <a:pt x="8767" y="38"/>
                  </a:cubicBezTo>
                  <a:cubicBezTo>
                    <a:pt x="6570" y="163"/>
                    <a:pt x="4373" y="519"/>
                    <a:pt x="2720" y="958"/>
                  </a:cubicBezTo>
                  <a:cubicBezTo>
                    <a:pt x="1067" y="1398"/>
                    <a:pt x="0" y="1921"/>
                    <a:pt x="0" y="1921"/>
                  </a:cubicBezTo>
                  <a:cubicBezTo>
                    <a:pt x="0" y="1921"/>
                    <a:pt x="1130" y="2339"/>
                    <a:pt x="2804" y="2611"/>
                  </a:cubicBezTo>
                  <a:cubicBezTo>
                    <a:pt x="4064" y="2813"/>
                    <a:pt x="5613" y="2923"/>
                    <a:pt x="7228" y="2923"/>
                  </a:cubicBezTo>
                  <a:cubicBezTo>
                    <a:pt x="7785" y="2923"/>
                    <a:pt x="8350" y="2910"/>
                    <a:pt x="8914" y="2883"/>
                  </a:cubicBezTo>
                  <a:cubicBezTo>
                    <a:pt x="11111" y="2779"/>
                    <a:pt x="13308" y="2423"/>
                    <a:pt x="14961" y="1983"/>
                  </a:cubicBezTo>
                  <a:cubicBezTo>
                    <a:pt x="16593" y="1565"/>
                    <a:pt x="17681" y="1042"/>
                    <a:pt x="17681" y="1042"/>
                  </a:cubicBezTo>
                  <a:cubicBezTo>
                    <a:pt x="17681" y="1042"/>
                    <a:pt x="16551" y="602"/>
                    <a:pt x="14877" y="330"/>
                  </a:cubicBezTo>
                  <a:cubicBezTo>
                    <a:pt x="13585" y="123"/>
                    <a:pt x="11988" y="1"/>
                    <a:pt x="10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a:off x="33507125" y="29619175"/>
              <a:ext cx="383975" cy="72475"/>
            </a:xfrm>
            <a:custGeom>
              <a:rect b="b" l="l" r="r" t="t"/>
              <a:pathLst>
                <a:path extrusionOk="0" h="2899" w="15359">
                  <a:moveTo>
                    <a:pt x="6410" y="1"/>
                  </a:moveTo>
                  <a:cubicBezTo>
                    <a:pt x="4971" y="1"/>
                    <a:pt x="3587" y="123"/>
                    <a:pt x="2470" y="330"/>
                  </a:cubicBezTo>
                  <a:cubicBezTo>
                    <a:pt x="1005" y="561"/>
                    <a:pt x="1" y="979"/>
                    <a:pt x="1" y="979"/>
                  </a:cubicBezTo>
                  <a:cubicBezTo>
                    <a:pt x="1" y="979"/>
                    <a:pt x="943" y="1523"/>
                    <a:pt x="2365" y="1942"/>
                  </a:cubicBezTo>
                  <a:cubicBezTo>
                    <a:pt x="3767" y="2402"/>
                    <a:pt x="5671" y="2737"/>
                    <a:pt x="7596" y="2862"/>
                  </a:cubicBezTo>
                  <a:cubicBezTo>
                    <a:pt x="8049" y="2887"/>
                    <a:pt x="8502" y="2899"/>
                    <a:pt x="8950" y="2899"/>
                  </a:cubicBezTo>
                  <a:cubicBezTo>
                    <a:pt x="10389" y="2899"/>
                    <a:pt x="11773" y="2777"/>
                    <a:pt x="12890" y="2569"/>
                  </a:cubicBezTo>
                  <a:cubicBezTo>
                    <a:pt x="14355" y="2339"/>
                    <a:pt x="15359" y="1921"/>
                    <a:pt x="15359" y="1921"/>
                  </a:cubicBezTo>
                  <a:cubicBezTo>
                    <a:pt x="15359" y="1921"/>
                    <a:pt x="14417" y="1377"/>
                    <a:pt x="12995" y="958"/>
                  </a:cubicBezTo>
                  <a:cubicBezTo>
                    <a:pt x="11593" y="519"/>
                    <a:pt x="9689" y="163"/>
                    <a:pt x="7764" y="37"/>
                  </a:cubicBezTo>
                  <a:cubicBezTo>
                    <a:pt x="7311" y="13"/>
                    <a:pt x="6858" y="1"/>
                    <a:pt x="6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a:off x="33542175" y="29862425"/>
              <a:ext cx="360450" cy="72550"/>
            </a:xfrm>
            <a:custGeom>
              <a:rect b="b" l="l" r="r" t="t"/>
              <a:pathLst>
                <a:path extrusionOk="0" h="2902" w="14418">
                  <a:moveTo>
                    <a:pt x="8403" y="0"/>
                  </a:moveTo>
                  <a:cubicBezTo>
                    <a:pt x="7978" y="0"/>
                    <a:pt x="7547" y="12"/>
                    <a:pt x="7115" y="37"/>
                  </a:cubicBezTo>
                  <a:cubicBezTo>
                    <a:pt x="5315" y="163"/>
                    <a:pt x="3537" y="518"/>
                    <a:pt x="2198" y="958"/>
                  </a:cubicBezTo>
                  <a:cubicBezTo>
                    <a:pt x="880" y="1397"/>
                    <a:pt x="1" y="1920"/>
                    <a:pt x="1" y="1920"/>
                  </a:cubicBezTo>
                  <a:cubicBezTo>
                    <a:pt x="1" y="1920"/>
                    <a:pt x="921" y="2318"/>
                    <a:pt x="2302" y="2569"/>
                  </a:cubicBezTo>
                  <a:cubicBezTo>
                    <a:pt x="3349" y="2787"/>
                    <a:pt x="4618" y="2901"/>
                    <a:pt x="5943" y="2901"/>
                  </a:cubicBezTo>
                  <a:cubicBezTo>
                    <a:pt x="6392" y="2901"/>
                    <a:pt x="6848" y="2888"/>
                    <a:pt x="7303" y="2862"/>
                  </a:cubicBezTo>
                  <a:cubicBezTo>
                    <a:pt x="9124" y="2757"/>
                    <a:pt x="10881" y="2401"/>
                    <a:pt x="12220" y="1941"/>
                  </a:cubicBezTo>
                  <a:cubicBezTo>
                    <a:pt x="13559" y="1523"/>
                    <a:pt x="14417" y="999"/>
                    <a:pt x="14417" y="999"/>
                  </a:cubicBezTo>
                  <a:cubicBezTo>
                    <a:pt x="14417" y="999"/>
                    <a:pt x="13476" y="623"/>
                    <a:pt x="12116" y="330"/>
                  </a:cubicBezTo>
                  <a:cubicBezTo>
                    <a:pt x="11063" y="123"/>
                    <a:pt x="9766" y="0"/>
                    <a:pt x="8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a:off x="33739900" y="30106250"/>
              <a:ext cx="441525" cy="73300"/>
            </a:xfrm>
            <a:custGeom>
              <a:rect b="b" l="l" r="r" t="t"/>
              <a:pathLst>
                <a:path extrusionOk="0" h="2932" w="17661">
                  <a:moveTo>
                    <a:pt x="10234" y="0"/>
                  </a:moveTo>
                  <a:cubicBezTo>
                    <a:pt x="9748" y="0"/>
                    <a:pt x="9257" y="11"/>
                    <a:pt x="8768" y="34"/>
                  </a:cubicBezTo>
                  <a:cubicBezTo>
                    <a:pt x="6571" y="160"/>
                    <a:pt x="4374" y="516"/>
                    <a:pt x="2721" y="955"/>
                  </a:cubicBezTo>
                  <a:cubicBezTo>
                    <a:pt x="1068" y="1394"/>
                    <a:pt x="1" y="1918"/>
                    <a:pt x="1" y="1918"/>
                  </a:cubicBezTo>
                  <a:cubicBezTo>
                    <a:pt x="1" y="1918"/>
                    <a:pt x="1131" y="2336"/>
                    <a:pt x="2805" y="2608"/>
                  </a:cubicBezTo>
                  <a:cubicBezTo>
                    <a:pt x="4072" y="2830"/>
                    <a:pt x="5652" y="2932"/>
                    <a:pt x="7299" y="2932"/>
                  </a:cubicBezTo>
                  <a:cubicBezTo>
                    <a:pt x="7826" y="2932"/>
                    <a:pt x="8360" y="2921"/>
                    <a:pt x="8894" y="2901"/>
                  </a:cubicBezTo>
                  <a:cubicBezTo>
                    <a:pt x="11090" y="2796"/>
                    <a:pt x="13287" y="2420"/>
                    <a:pt x="14940" y="1980"/>
                  </a:cubicBezTo>
                  <a:cubicBezTo>
                    <a:pt x="16572" y="1562"/>
                    <a:pt x="17661" y="1039"/>
                    <a:pt x="17661" y="1039"/>
                  </a:cubicBezTo>
                  <a:cubicBezTo>
                    <a:pt x="17661" y="1039"/>
                    <a:pt x="16531" y="620"/>
                    <a:pt x="14878" y="327"/>
                  </a:cubicBezTo>
                  <a:cubicBezTo>
                    <a:pt x="13560" y="132"/>
                    <a:pt x="11927" y="0"/>
                    <a:pt x="10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a:off x="33611750" y="30305025"/>
              <a:ext cx="383975" cy="72400"/>
            </a:xfrm>
            <a:custGeom>
              <a:rect b="b" l="l" r="r" t="t"/>
              <a:pathLst>
                <a:path extrusionOk="0" h="2896" w="15359">
                  <a:moveTo>
                    <a:pt x="6493" y="0"/>
                  </a:moveTo>
                  <a:cubicBezTo>
                    <a:pt x="5024" y="0"/>
                    <a:pt x="3608" y="132"/>
                    <a:pt x="2470" y="327"/>
                  </a:cubicBezTo>
                  <a:cubicBezTo>
                    <a:pt x="1005" y="557"/>
                    <a:pt x="1" y="976"/>
                    <a:pt x="1" y="976"/>
                  </a:cubicBezTo>
                  <a:cubicBezTo>
                    <a:pt x="1" y="976"/>
                    <a:pt x="942" y="1541"/>
                    <a:pt x="2365" y="1959"/>
                  </a:cubicBezTo>
                  <a:cubicBezTo>
                    <a:pt x="3767" y="2399"/>
                    <a:pt x="5671" y="2733"/>
                    <a:pt x="7596" y="2859"/>
                  </a:cubicBezTo>
                  <a:cubicBezTo>
                    <a:pt x="8054" y="2884"/>
                    <a:pt x="8513" y="2896"/>
                    <a:pt x="8966" y="2896"/>
                  </a:cubicBezTo>
                  <a:cubicBezTo>
                    <a:pt x="10399" y="2896"/>
                    <a:pt x="11777" y="2778"/>
                    <a:pt x="12890" y="2587"/>
                  </a:cubicBezTo>
                  <a:cubicBezTo>
                    <a:pt x="14354" y="2336"/>
                    <a:pt x="15359" y="1917"/>
                    <a:pt x="15359" y="1917"/>
                  </a:cubicBezTo>
                  <a:cubicBezTo>
                    <a:pt x="15359" y="1917"/>
                    <a:pt x="14417" y="1373"/>
                    <a:pt x="12994" y="955"/>
                  </a:cubicBezTo>
                  <a:cubicBezTo>
                    <a:pt x="11592" y="516"/>
                    <a:pt x="9688" y="181"/>
                    <a:pt x="7763" y="34"/>
                  </a:cubicBezTo>
                  <a:cubicBezTo>
                    <a:pt x="7339" y="11"/>
                    <a:pt x="6914" y="0"/>
                    <a:pt x="6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0"/>
            <p:cNvSpPr/>
            <p:nvPr/>
          </p:nvSpPr>
          <p:spPr>
            <a:xfrm>
              <a:off x="34192900" y="30176850"/>
              <a:ext cx="360450" cy="72500"/>
            </a:xfrm>
            <a:custGeom>
              <a:rect b="b" l="l" r="r" t="t"/>
              <a:pathLst>
                <a:path extrusionOk="0" h="2900" w="14418">
                  <a:moveTo>
                    <a:pt x="8316" y="1"/>
                  </a:moveTo>
                  <a:cubicBezTo>
                    <a:pt x="7918" y="1"/>
                    <a:pt x="7516" y="12"/>
                    <a:pt x="7115" y="35"/>
                  </a:cubicBezTo>
                  <a:cubicBezTo>
                    <a:pt x="5315" y="182"/>
                    <a:pt x="3537" y="516"/>
                    <a:pt x="2198" y="956"/>
                  </a:cubicBezTo>
                  <a:cubicBezTo>
                    <a:pt x="859" y="1395"/>
                    <a:pt x="1" y="1918"/>
                    <a:pt x="1" y="1918"/>
                  </a:cubicBezTo>
                  <a:cubicBezTo>
                    <a:pt x="1" y="1918"/>
                    <a:pt x="921" y="2316"/>
                    <a:pt x="2302" y="2588"/>
                  </a:cubicBezTo>
                  <a:cubicBezTo>
                    <a:pt x="3329" y="2790"/>
                    <a:pt x="4599" y="2900"/>
                    <a:pt x="5922" y="2900"/>
                  </a:cubicBezTo>
                  <a:cubicBezTo>
                    <a:pt x="6378" y="2900"/>
                    <a:pt x="6841" y="2887"/>
                    <a:pt x="7303" y="2860"/>
                  </a:cubicBezTo>
                  <a:cubicBezTo>
                    <a:pt x="9103" y="2755"/>
                    <a:pt x="10881" y="2399"/>
                    <a:pt x="12220" y="1960"/>
                  </a:cubicBezTo>
                  <a:cubicBezTo>
                    <a:pt x="13559" y="1542"/>
                    <a:pt x="14417" y="1018"/>
                    <a:pt x="14417" y="1018"/>
                  </a:cubicBezTo>
                  <a:cubicBezTo>
                    <a:pt x="14417" y="1018"/>
                    <a:pt x="13497" y="600"/>
                    <a:pt x="12116" y="328"/>
                  </a:cubicBezTo>
                  <a:cubicBezTo>
                    <a:pt x="11042" y="133"/>
                    <a:pt x="9704" y="1"/>
                    <a:pt x="8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0"/>
            <p:cNvSpPr/>
            <p:nvPr/>
          </p:nvSpPr>
          <p:spPr>
            <a:xfrm>
              <a:off x="34391150" y="30420100"/>
              <a:ext cx="441525" cy="73300"/>
            </a:xfrm>
            <a:custGeom>
              <a:rect b="b" l="l" r="r" t="t"/>
              <a:pathLst>
                <a:path extrusionOk="0" h="2932" w="17661">
                  <a:moveTo>
                    <a:pt x="10234" y="0"/>
                  </a:moveTo>
                  <a:cubicBezTo>
                    <a:pt x="9748" y="0"/>
                    <a:pt x="9257" y="11"/>
                    <a:pt x="8768" y="35"/>
                  </a:cubicBezTo>
                  <a:cubicBezTo>
                    <a:pt x="6571" y="160"/>
                    <a:pt x="4374" y="516"/>
                    <a:pt x="2721" y="955"/>
                  </a:cubicBezTo>
                  <a:cubicBezTo>
                    <a:pt x="1068" y="1395"/>
                    <a:pt x="1" y="1918"/>
                    <a:pt x="1" y="1918"/>
                  </a:cubicBezTo>
                  <a:cubicBezTo>
                    <a:pt x="1" y="1918"/>
                    <a:pt x="1131" y="2336"/>
                    <a:pt x="2805" y="2608"/>
                  </a:cubicBezTo>
                  <a:cubicBezTo>
                    <a:pt x="4072" y="2830"/>
                    <a:pt x="5652" y="2932"/>
                    <a:pt x="7299" y="2932"/>
                  </a:cubicBezTo>
                  <a:cubicBezTo>
                    <a:pt x="7826" y="2932"/>
                    <a:pt x="8360" y="2921"/>
                    <a:pt x="8893" y="2901"/>
                  </a:cubicBezTo>
                  <a:cubicBezTo>
                    <a:pt x="11090" y="2796"/>
                    <a:pt x="13287" y="2420"/>
                    <a:pt x="14940" y="1980"/>
                  </a:cubicBezTo>
                  <a:cubicBezTo>
                    <a:pt x="16593" y="1562"/>
                    <a:pt x="17660" y="1039"/>
                    <a:pt x="17660" y="1039"/>
                  </a:cubicBezTo>
                  <a:cubicBezTo>
                    <a:pt x="17660" y="1039"/>
                    <a:pt x="16531" y="620"/>
                    <a:pt x="14878" y="327"/>
                  </a:cubicBezTo>
                  <a:cubicBezTo>
                    <a:pt x="13560" y="132"/>
                    <a:pt x="11927" y="0"/>
                    <a:pt x="10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0"/>
            <p:cNvSpPr/>
            <p:nvPr/>
          </p:nvSpPr>
          <p:spPr>
            <a:xfrm>
              <a:off x="34181400" y="29793375"/>
              <a:ext cx="383975" cy="72200"/>
            </a:xfrm>
            <a:custGeom>
              <a:rect b="b" l="l" r="r" t="t"/>
              <a:pathLst>
                <a:path extrusionOk="0" h="2888" w="15359">
                  <a:moveTo>
                    <a:pt x="6390" y="0"/>
                  </a:moveTo>
                  <a:cubicBezTo>
                    <a:pt x="4951" y="0"/>
                    <a:pt x="3561" y="118"/>
                    <a:pt x="2449" y="309"/>
                  </a:cubicBezTo>
                  <a:cubicBezTo>
                    <a:pt x="984" y="560"/>
                    <a:pt x="1" y="979"/>
                    <a:pt x="1" y="979"/>
                  </a:cubicBezTo>
                  <a:cubicBezTo>
                    <a:pt x="1" y="979"/>
                    <a:pt x="942" y="1523"/>
                    <a:pt x="2344" y="1941"/>
                  </a:cubicBezTo>
                  <a:cubicBezTo>
                    <a:pt x="3767" y="2381"/>
                    <a:pt x="5671" y="2715"/>
                    <a:pt x="7575" y="2862"/>
                  </a:cubicBezTo>
                  <a:cubicBezTo>
                    <a:pt x="7977" y="2879"/>
                    <a:pt x="8378" y="2888"/>
                    <a:pt x="8776" y="2888"/>
                  </a:cubicBezTo>
                  <a:cubicBezTo>
                    <a:pt x="10283" y="2888"/>
                    <a:pt x="11730" y="2767"/>
                    <a:pt x="12889" y="2569"/>
                  </a:cubicBezTo>
                  <a:cubicBezTo>
                    <a:pt x="14354" y="2339"/>
                    <a:pt x="15358" y="1899"/>
                    <a:pt x="15358" y="1899"/>
                  </a:cubicBezTo>
                  <a:cubicBezTo>
                    <a:pt x="15358" y="1899"/>
                    <a:pt x="14438" y="1376"/>
                    <a:pt x="12994" y="937"/>
                  </a:cubicBezTo>
                  <a:cubicBezTo>
                    <a:pt x="11592" y="497"/>
                    <a:pt x="9667" y="163"/>
                    <a:pt x="7763" y="37"/>
                  </a:cubicBezTo>
                  <a:cubicBezTo>
                    <a:pt x="7305" y="12"/>
                    <a:pt x="6845" y="0"/>
                    <a:pt x="6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0"/>
            <p:cNvSpPr/>
            <p:nvPr/>
          </p:nvSpPr>
          <p:spPr>
            <a:xfrm>
              <a:off x="35216075" y="30118725"/>
              <a:ext cx="360425" cy="72550"/>
            </a:xfrm>
            <a:custGeom>
              <a:rect b="b" l="l" r="r" t="t"/>
              <a:pathLst>
                <a:path extrusionOk="0" h="2902" w="14417">
                  <a:moveTo>
                    <a:pt x="8403" y="1"/>
                  </a:moveTo>
                  <a:cubicBezTo>
                    <a:pt x="7978" y="1"/>
                    <a:pt x="7547" y="13"/>
                    <a:pt x="7114" y="38"/>
                  </a:cubicBezTo>
                  <a:cubicBezTo>
                    <a:pt x="5315" y="163"/>
                    <a:pt x="3537" y="519"/>
                    <a:pt x="2197" y="958"/>
                  </a:cubicBezTo>
                  <a:cubicBezTo>
                    <a:pt x="879" y="1398"/>
                    <a:pt x="0" y="1921"/>
                    <a:pt x="0" y="1921"/>
                  </a:cubicBezTo>
                  <a:cubicBezTo>
                    <a:pt x="0" y="1921"/>
                    <a:pt x="921" y="2318"/>
                    <a:pt x="2302" y="2569"/>
                  </a:cubicBezTo>
                  <a:cubicBezTo>
                    <a:pt x="3349" y="2788"/>
                    <a:pt x="4618" y="2902"/>
                    <a:pt x="5942" y="2902"/>
                  </a:cubicBezTo>
                  <a:cubicBezTo>
                    <a:pt x="6392" y="2902"/>
                    <a:pt x="6847" y="2889"/>
                    <a:pt x="7303" y="2862"/>
                  </a:cubicBezTo>
                  <a:cubicBezTo>
                    <a:pt x="9123" y="2758"/>
                    <a:pt x="10902" y="2402"/>
                    <a:pt x="12220" y="1942"/>
                  </a:cubicBezTo>
                  <a:cubicBezTo>
                    <a:pt x="13559" y="1523"/>
                    <a:pt x="14417" y="1000"/>
                    <a:pt x="14417" y="1000"/>
                  </a:cubicBezTo>
                  <a:cubicBezTo>
                    <a:pt x="14417" y="1000"/>
                    <a:pt x="13517" y="582"/>
                    <a:pt x="12115" y="330"/>
                  </a:cubicBezTo>
                  <a:cubicBezTo>
                    <a:pt x="11062" y="123"/>
                    <a:pt x="9766" y="1"/>
                    <a:pt x="8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0"/>
            <p:cNvSpPr/>
            <p:nvPr/>
          </p:nvSpPr>
          <p:spPr>
            <a:xfrm>
              <a:off x="35414325" y="30361975"/>
              <a:ext cx="441500" cy="73075"/>
            </a:xfrm>
            <a:custGeom>
              <a:rect b="b" l="l" r="r" t="t"/>
              <a:pathLst>
                <a:path extrusionOk="0" h="2923" w="17660">
                  <a:moveTo>
                    <a:pt x="10330" y="0"/>
                  </a:moveTo>
                  <a:cubicBezTo>
                    <a:pt x="9812" y="0"/>
                    <a:pt x="9289" y="12"/>
                    <a:pt x="8767" y="37"/>
                  </a:cubicBezTo>
                  <a:cubicBezTo>
                    <a:pt x="6570" y="163"/>
                    <a:pt x="4374" y="518"/>
                    <a:pt x="2721" y="958"/>
                  </a:cubicBezTo>
                  <a:cubicBezTo>
                    <a:pt x="1088" y="1397"/>
                    <a:pt x="0" y="1920"/>
                    <a:pt x="0" y="1920"/>
                  </a:cubicBezTo>
                  <a:cubicBezTo>
                    <a:pt x="0" y="1920"/>
                    <a:pt x="1130" y="2339"/>
                    <a:pt x="2804" y="2611"/>
                  </a:cubicBezTo>
                  <a:cubicBezTo>
                    <a:pt x="4049" y="2813"/>
                    <a:pt x="5594" y="2923"/>
                    <a:pt x="7207" y="2923"/>
                  </a:cubicBezTo>
                  <a:cubicBezTo>
                    <a:pt x="7764" y="2923"/>
                    <a:pt x="8329" y="2909"/>
                    <a:pt x="8893" y="2883"/>
                  </a:cubicBezTo>
                  <a:cubicBezTo>
                    <a:pt x="11090" y="2778"/>
                    <a:pt x="13287" y="2422"/>
                    <a:pt x="14940" y="1983"/>
                  </a:cubicBezTo>
                  <a:cubicBezTo>
                    <a:pt x="16593" y="1564"/>
                    <a:pt x="17660" y="1041"/>
                    <a:pt x="17660" y="1041"/>
                  </a:cubicBezTo>
                  <a:cubicBezTo>
                    <a:pt x="17660" y="1041"/>
                    <a:pt x="16530" y="602"/>
                    <a:pt x="14898" y="330"/>
                  </a:cubicBezTo>
                  <a:cubicBezTo>
                    <a:pt x="13590" y="123"/>
                    <a:pt x="11990" y="0"/>
                    <a:pt x="10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0"/>
            <p:cNvSpPr/>
            <p:nvPr/>
          </p:nvSpPr>
          <p:spPr>
            <a:xfrm>
              <a:off x="35844300" y="29239950"/>
              <a:ext cx="383450" cy="72475"/>
            </a:xfrm>
            <a:custGeom>
              <a:rect b="b" l="l" r="r" t="t"/>
              <a:pathLst>
                <a:path extrusionOk="0" h="2899" w="15338">
                  <a:moveTo>
                    <a:pt x="6406" y="0"/>
                  </a:moveTo>
                  <a:cubicBezTo>
                    <a:pt x="4962" y="0"/>
                    <a:pt x="3565" y="122"/>
                    <a:pt x="2449" y="330"/>
                  </a:cubicBezTo>
                  <a:cubicBezTo>
                    <a:pt x="984" y="560"/>
                    <a:pt x="1" y="978"/>
                    <a:pt x="1" y="978"/>
                  </a:cubicBezTo>
                  <a:cubicBezTo>
                    <a:pt x="1" y="978"/>
                    <a:pt x="942" y="1522"/>
                    <a:pt x="2344" y="1941"/>
                  </a:cubicBezTo>
                  <a:cubicBezTo>
                    <a:pt x="3767" y="2401"/>
                    <a:pt x="5671" y="2736"/>
                    <a:pt x="7575" y="2862"/>
                  </a:cubicBezTo>
                  <a:cubicBezTo>
                    <a:pt x="8027" y="2886"/>
                    <a:pt x="8482" y="2898"/>
                    <a:pt x="8932" y="2898"/>
                  </a:cubicBezTo>
                  <a:cubicBezTo>
                    <a:pt x="10376" y="2898"/>
                    <a:pt x="11773" y="2776"/>
                    <a:pt x="12890" y="2569"/>
                  </a:cubicBezTo>
                  <a:cubicBezTo>
                    <a:pt x="14354" y="2338"/>
                    <a:pt x="15338" y="1920"/>
                    <a:pt x="15338" y="1920"/>
                  </a:cubicBezTo>
                  <a:cubicBezTo>
                    <a:pt x="15338" y="1920"/>
                    <a:pt x="14438" y="1376"/>
                    <a:pt x="12994" y="958"/>
                  </a:cubicBezTo>
                  <a:cubicBezTo>
                    <a:pt x="11571" y="518"/>
                    <a:pt x="9667" y="162"/>
                    <a:pt x="7763" y="37"/>
                  </a:cubicBezTo>
                  <a:cubicBezTo>
                    <a:pt x="7311" y="12"/>
                    <a:pt x="6856" y="0"/>
                    <a:pt x="6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0"/>
            <p:cNvSpPr/>
            <p:nvPr/>
          </p:nvSpPr>
          <p:spPr>
            <a:xfrm>
              <a:off x="34600400" y="29560600"/>
              <a:ext cx="360425" cy="72550"/>
            </a:xfrm>
            <a:custGeom>
              <a:rect b="b" l="l" r="r" t="t"/>
              <a:pathLst>
                <a:path extrusionOk="0" h="2902" w="14417">
                  <a:moveTo>
                    <a:pt x="8407" y="0"/>
                  </a:moveTo>
                  <a:cubicBezTo>
                    <a:pt x="7980" y="0"/>
                    <a:pt x="7547" y="12"/>
                    <a:pt x="7114" y="37"/>
                  </a:cubicBezTo>
                  <a:cubicBezTo>
                    <a:pt x="5315" y="163"/>
                    <a:pt x="3536" y="497"/>
                    <a:pt x="2197" y="937"/>
                  </a:cubicBezTo>
                  <a:cubicBezTo>
                    <a:pt x="858" y="1397"/>
                    <a:pt x="0" y="1920"/>
                    <a:pt x="0" y="1920"/>
                  </a:cubicBezTo>
                  <a:cubicBezTo>
                    <a:pt x="0" y="1920"/>
                    <a:pt x="921" y="2297"/>
                    <a:pt x="2302" y="2569"/>
                  </a:cubicBezTo>
                  <a:cubicBezTo>
                    <a:pt x="3333" y="2788"/>
                    <a:pt x="4610" y="2901"/>
                    <a:pt x="5939" y="2901"/>
                  </a:cubicBezTo>
                  <a:cubicBezTo>
                    <a:pt x="6390" y="2901"/>
                    <a:pt x="6847" y="2888"/>
                    <a:pt x="7303" y="2862"/>
                  </a:cubicBezTo>
                  <a:cubicBezTo>
                    <a:pt x="9102" y="2757"/>
                    <a:pt x="10881" y="2380"/>
                    <a:pt x="12220" y="1941"/>
                  </a:cubicBezTo>
                  <a:cubicBezTo>
                    <a:pt x="13538" y="1523"/>
                    <a:pt x="14417" y="1000"/>
                    <a:pt x="14417" y="1000"/>
                  </a:cubicBezTo>
                  <a:cubicBezTo>
                    <a:pt x="14417" y="1000"/>
                    <a:pt x="13475" y="581"/>
                    <a:pt x="12115" y="309"/>
                  </a:cubicBezTo>
                  <a:cubicBezTo>
                    <a:pt x="11050" y="118"/>
                    <a:pt x="9756" y="0"/>
                    <a:pt x="84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0"/>
            <p:cNvSpPr/>
            <p:nvPr/>
          </p:nvSpPr>
          <p:spPr>
            <a:xfrm>
              <a:off x="34798650" y="29803825"/>
              <a:ext cx="440975" cy="73075"/>
            </a:xfrm>
            <a:custGeom>
              <a:rect b="b" l="l" r="r" t="t"/>
              <a:pathLst>
                <a:path extrusionOk="0" h="2923" w="17639">
                  <a:moveTo>
                    <a:pt x="10330" y="1"/>
                  </a:moveTo>
                  <a:cubicBezTo>
                    <a:pt x="9805" y="1"/>
                    <a:pt x="9275" y="12"/>
                    <a:pt x="8746" y="38"/>
                  </a:cubicBezTo>
                  <a:cubicBezTo>
                    <a:pt x="6549" y="163"/>
                    <a:pt x="4352" y="498"/>
                    <a:pt x="2720" y="937"/>
                  </a:cubicBezTo>
                  <a:cubicBezTo>
                    <a:pt x="1067" y="1398"/>
                    <a:pt x="0" y="1921"/>
                    <a:pt x="0" y="1921"/>
                  </a:cubicBezTo>
                  <a:cubicBezTo>
                    <a:pt x="0" y="1921"/>
                    <a:pt x="1130" y="2339"/>
                    <a:pt x="2783" y="2590"/>
                  </a:cubicBezTo>
                  <a:cubicBezTo>
                    <a:pt x="4049" y="2809"/>
                    <a:pt x="5606" y="2923"/>
                    <a:pt x="7229" y="2923"/>
                  </a:cubicBezTo>
                  <a:cubicBezTo>
                    <a:pt x="7779" y="2923"/>
                    <a:pt x="8337" y="2910"/>
                    <a:pt x="8893" y="2883"/>
                  </a:cubicBezTo>
                  <a:cubicBezTo>
                    <a:pt x="11090" y="2779"/>
                    <a:pt x="13287" y="2402"/>
                    <a:pt x="14940" y="1963"/>
                  </a:cubicBezTo>
                  <a:cubicBezTo>
                    <a:pt x="16572" y="1544"/>
                    <a:pt x="17639" y="1021"/>
                    <a:pt x="17639" y="1021"/>
                  </a:cubicBezTo>
                  <a:cubicBezTo>
                    <a:pt x="17639" y="1021"/>
                    <a:pt x="16509" y="623"/>
                    <a:pt x="14877" y="310"/>
                  </a:cubicBezTo>
                  <a:cubicBezTo>
                    <a:pt x="13590" y="119"/>
                    <a:pt x="11988" y="1"/>
                    <a:pt x="103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0"/>
            <p:cNvSpPr/>
            <p:nvPr/>
          </p:nvSpPr>
          <p:spPr>
            <a:xfrm>
              <a:off x="34669975" y="30002600"/>
              <a:ext cx="383450" cy="72200"/>
            </a:xfrm>
            <a:custGeom>
              <a:rect b="b" l="l" r="r" t="t"/>
              <a:pathLst>
                <a:path extrusionOk="0" h="2888" w="15338">
                  <a:moveTo>
                    <a:pt x="6381" y="1"/>
                  </a:moveTo>
                  <a:cubicBezTo>
                    <a:pt x="4939" y="1"/>
                    <a:pt x="3561" y="119"/>
                    <a:pt x="2448" y="310"/>
                  </a:cubicBezTo>
                  <a:cubicBezTo>
                    <a:pt x="984" y="561"/>
                    <a:pt x="0" y="979"/>
                    <a:pt x="0" y="979"/>
                  </a:cubicBezTo>
                  <a:cubicBezTo>
                    <a:pt x="0" y="979"/>
                    <a:pt x="942" y="1523"/>
                    <a:pt x="2344" y="1942"/>
                  </a:cubicBezTo>
                  <a:cubicBezTo>
                    <a:pt x="3745" y="2381"/>
                    <a:pt x="5670" y="2716"/>
                    <a:pt x="7575" y="2862"/>
                  </a:cubicBezTo>
                  <a:cubicBezTo>
                    <a:pt x="7972" y="2880"/>
                    <a:pt x="8371" y="2888"/>
                    <a:pt x="8767" y="2888"/>
                  </a:cubicBezTo>
                  <a:cubicBezTo>
                    <a:pt x="10270" y="2888"/>
                    <a:pt x="11730" y="2768"/>
                    <a:pt x="12889" y="2569"/>
                  </a:cubicBezTo>
                  <a:cubicBezTo>
                    <a:pt x="14354" y="2339"/>
                    <a:pt x="15337" y="1900"/>
                    <a:pt x="15337" y="1900"/>
                  </a:cubicBezTo>
                  <a:cubicBezTo>
                    <a:pt x="15337" y="1900"/>
                    <a:pt x="14417" y="1377"/>
                    <a:pt x="12994" y="937"/>
                  </a:cubicBezTo>
                  <a:cubicBezTo>
                    <a:pt x="11571" y="498"/>
                    <a:pt x="9667" y="163"/>
                    <a:pt x="7763" y="38"/>
                  </a:cubicBezTo>
                  <a:cubicBezTo>
                    <a:pt x="7300" y="12"/>
                    <a:pt x="6837" y="1"/>
                    <a:pt x="63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0"/>
            <p:cNvSpPr/>
            <p:nvPr/>
          </p:nvSpPr>
          <p:spPr>
            <a:xfrm>
              <a:off x="35774725" y="29560600"/>
              <a:ext cx="360450" cy="72550"/>
            </a:xfrm>
            <a:custGeom>
              <a:rect b="b" l="l" r="r" t="t"/>
              <a:pathLst>
                <a:path extrusionOk="0" h="2902" w="14418">
                  <a:moveTo>
                    <a:pt x="8410" y="0"/>
                  </a:moveTo>
                  <a:cubicBezTo>
                    <a:pt x="7981" y="0"/>
                    <a:pt x="7547" y="12"/>
                    <a:pt x="7115" y="37"/>
                  </a:cubicBezTo>
                  <a:cubicBezTo>
                    <a:pt x="5315" y="163"/>
                    <a:pt x="3537" y="497"/>
                    <a:pt x="2198" y="937"/>
                  </a:cubicBezTo>
                  <a:cubicBezTo>
                    <a:pt x="859" y="1397"/>
                    <a:pt x="1" y="1920"/>
                    <a:pt x="1" y="1920"/>
                  </a:cubicBezTo>
                  <a:cubicBezTo>
                    <a:pt x="1" y="1920"/>
                    <a:pt x="921" y="2297"/>
                    <a:pt x="2302" y="2569"/>
                  </a:cubicBezTo>
                  <a:cubicBezTo>
                    <a:pt x="3334" y="2788"/>
                    <a:pt x="4610" y="2901"/>
                    <a:pt x="5940" y="2901"/>
                  </a:cubicBezTo>
                  <a:cubicBezTo>
                    <a:pt x="6391" y="2901"/>
                    <a:pt x="6848" y="2888"/>
                    <a:pt x="7303" y="2862"/>
                  </a:cubicBezTo>
                  <a:cubicBezTo>
                    <a:pt x="9103" y="2757"/>
                    <a:pt x="10881" y="2380"/>
                    <a:pt x="12220" y="1941"/>
                  </a:cubicBezTo>
                  <a:cubicBezTo>
                    <a:pt x="13559" y="1523"/>
                    <a:pt x="14417" y="1000"/>
                    <a:pt x="14417" y="1000"/>
                  </a:cubicBezTo>
                  <a:cubicBezTo>
                    <a:pt x="14417" y="1000"/>
                    <a:pt x="13476" y="581"/>
                    <a:pt x="12116" y="309"/>
                  </a:cubicBezTo>
                  <a:cubicBezTo>
                    <a:pt x="11067" y="118"/>
                    <a:pt x="9764" y="0"/>
                    <a:pt x="8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0"/>
            <p:cNvSpPr/>
            <p:nvPr/>
          </p:nvSpPr>
          <p:spPr>
            <a:xfrm>
              <a:off x="35972450" y="29803825"/>
              <a:ext cx="442050" cy="73075"/>
            </a:xfrm>
            <a:custGeom>
              <a:rect b="b" l="l" r="r" t="t"/>
              <a:pathLst>
                <a:path extrusionOk="0" h="2923" w="17682">
                  <a:moveTo>
                    <a:pt x="10331" y="1"/>
                  </a:moveTo>
                  <a:cubicBezTo>
                    <a:pt x="9806" y="1"/>
                    <a:pt x="9275" y="12"/>
                    <a:pt x="8747" y="38"/>
                  </a:cubicBezTo>
                  <a:cubicBezTo>
                    <a:pt x="6550" y="163"/>
                    <a:pt x="4353" y="498"/>
                    <a:pt x="2721" y="937"/>
                  </a:cubicBezTo>
                  <a:cubicBezTo>
                    <a:pt x="1068" y="1398"/>
                    <a:pt x="1" y="1921"/>
                    <a:pt x="1" y="1921"/>
                  </a:cubicBezTo>
                  <a:cubicBezTo>
                    <a:pt x="1" y="1921"/>
                    <a:pt x="1110" y="2339"/>
                    <a:pt x="2784" y="2590"/>
                  </a:cubicBezTo>
                  <a:cubicBezTo>
                    <a:pt x="4065" y="2809"/>
                    <a:pt x="5626" y="2923"/>
                    <a:pt x="7250" y="2923"/>
                  </a:cubicBezTo>
                  <a:cubicBezTo>
                    <a:pt x="7801" y="2923"/>
                    <a:pt x="8358" y="2910"/>
                    <a:pt x="8914" y="2883"/>
                  </a:cubicBezTo>
                  <a:cubicBezTo>
                    <a:pt x="11111" y="2779"/>
                    <a:pt x="13308" y="2402"/>
                    <a:pt x="14961" y="1963"/>
                  </a:cubicBezTo>
                  <a:cubicBezTo>
                    <a:pt x="16593" y="1544"/>
                    <a:pt x="17681" y="1021"/>
                    <a:pt x="17681" y="1021"/>
                  </a:cubicBezTo>
                  <a:cubicBezTo>
                    <a:pt x="17681" y="1021"/>
                    <a:pt x="16552" y="623"/>
                    <a:pt x="14878" y="310"/>
                  </a:cubicBezTo>
                  <a:cubicBezTo>
                    <a:pt x="13590" y="119"/>
                    <a:pt x="11989" y="1"/>
                    <a:pt x="103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0"/>
            <p:cNvSpPr/>
            <p:nvPr/>
          </p:nvSpPr>
          <p:spPr>
            <a:xfrm>
              <a:off x="35844300" y="30002600"/>
              <a:ext cx="383450" cy="72200"/>
            </a:xfrm>
            <a:custGeom>
              <a:rect b="b" l="l" r="r" t="t"/>
              <a:pathLst>
                <a:path extrusionOk="0" h="2888" w="15338">
                  <a:moveTo>
                    <a:pt x="6390" y="1"/>
                  </a:moveTo>
                  <a:cubicBezTo>
                    <a:pt x="4951" y="1"/>
                    <a:pt x="3561" y="119"/>
                    <a:pt x="2449" y="310"/>
                  </a:cubicBezTo>
                  <a:cubicBezTo>
                    <a:pt x="984" y="561"/>
                    <a:pt x="1" y="979"/>
                    <a:pt x="1" y="979"/>
                  </a:cubicBezTo>
                  <a:cubicBezTo>
                    <a:pt x="1" y="979"/>
                    <a:pt x="942" y="1523"/>
                    <a:pt x="2344" y="1942"/>
                  </a:cubicBezTo>
                  <a:cubicBezTo>
                    <a:pt x="3767" y="2381"/>
                    <a:pt x="5671" y="2716"/>
                    <a:pt x="7575" y="2862"/>
                  </a:cubicBezTo>
                  <a:cubicBezTo>
                    <a:pt x="7972" y="2880"/>
                    <a:pt x="8372" y="2888"/>
                    <a:pt x="8768" y="2888"/>
                  </a:cubicBezTo>
                  <a:cubicBezTo>
                    <a:pt x="10270" y="2888"/>
                    <a:pt x="11731" y="2768"/>
                    <a:pt x="12890" y="2569"/>
                  </a:cubicBezTo>
                  <a:cubicBezTo>
                    <a:pt x="14354" y="2339"/>
                    <a:pt x="15338" y="1900"/>
                    <a:pt x="15338" y="1900"/>
                  </a:cubicBezTo>
                  <a:cubicBezTo>
                    <a:pt x="15338" y="1900"/>
                    <a:pt x="14438" y="1377"/>
                    <a:pt x="12994" y="937"/>
                  </a:cubicBezTo>
                  <a:cubicBezTo>
                    <a:pt x="11571" y="498"/>
                    <a:pt x="9667" y="163"/>
                    <a:pt x="7763" y="38"/>
                  </a:cubicBezTo>
                  <a:cubicBezTo>
                    <a:pt x="7306" y="12"/>
                    <a:pt x="6845" y="1"/>
                    <a:pt x="63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0"/>
            <p:cNvSpPr/>
            <p:nvPr/>
          </p:nvSpPr>
          <p:spPr>
            <a:xfrm>
              <a:off x="33813675" y="32513950"/>
              <a:ext cx="148575" cy="279750"/>
            </a:xfrm>
            <a:custGeom>
              <a:rect b="b" l="l" r="r" t="t"/>
              <a:pathLst>
                <a:path extrusionOk="0" h="11190" w="5943">
                  <a:moveTo>
                    <a:pt x="569" y="0"/>
                  </a:moveTo>
                  <a:cubicBezTo>
                    <a:pt x="212" y="0"/>
                    <a:pt x="0" y="59"/>
                    <a:pt x="0" y="59"/>
                  </a:cubicBezTo>
                  <a:cubicBezTo>
                    <a:pt x="0" y="59"/>
                    <a:pt x="670" y="749"/>
                    <a:pt x="1235" y="1649"/>
                  </a:cubicBezTo>
                  <a:cubicBezTo>
                    <a:pt x="1821" y="2611"/>
                    <a:pt x="2344" y="3825"/>
                    <a:pt x="2699" y="5185"/>
                  </a:cubicBezTo>
                  <a:cubicBezTo>
                    <a:pt x="3097" y="6524"/>
                    <a:pt x="3432" y="7989"/>
                    <a:pt x="3746" y="9160"/>
                  </a:cubicBezTo>
                  <a:cubicBezTo>
                    <a:pt x="4038" y="10332"/>
                    <a:pt x="4436" y="11190"/>
                    <a:pt x="4436" y="11190"/>
                  </a:cubicBezTo>
                  <a:cubicBezTo>
                    <a:pt x="4436" y="11190"/>
                    <a:pt x="5001" y="10458"/>
                    <a:pt x="5399" y="9202"/>
                  </a:cubicBezTo>
                  <a:cubicBezTo>
                    <a:pt x="5775" y="7947"/>
                    <a:pt x="5943" y="6147"/>
                    <a:pt x="5419" y="4369"/>
                  </a:cubicBezTo>
                  <a:cubicBezTo>
                    <a:pt x="5294" y="3930"/>
                    <a:pt x="5106" y="3511"/>
                    <a:pt x="4896" y="3093"/>
                  </a:cubicBezTo>
                  <a:cubicBezTo>
                    <a:pt x="4729" y="2653"/>
                    <a:pt x="4394" y="2298"/>
                    <a:pt x="4164" y="1942"/>
                  </a:cubicBezTo>
                  <a:cubicBezTo>
                    <a:pt x="3599" y="1251"/>
                    <a:pt x="2930" y="728"/>
                    <a:pt x="2281" y="414"/>
                  </a:cubicBezTo>
                  <a:cubicBezTo>
                    <a:pt x="1586" y="78"/>
                    <a:pt x="981" y="0"/>
                    <a:pt x="5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0"/>
            <p:cNvSpPr/>
            <p:nvPr/>
          </p:nvSpPr>
          <p:spPr>
            <a:xfrm>
              <a:off x="34018725" y="32467600"/>
              <a:ext cx="148050" cy="280075"/>
            </a:xfrm>
            <a:custGeom>
              <a:rect b="b" l="l" r="r" t="t"/>
              <a:pathLst>
                <a:path extrusionOk="0" h="11203" w="5922">
                  <a:moveTo>
                    <a:pt x="516" y="1"/>
                  </a:moveTo>
                  <a:cubicBezTo>
                    <a:pt x="190" y="1"/>
                    <a:pt x="0" y="50"/>
                    <a:pt x="0" y="50"/>
                  </a:cubicBezTo>
                  <a:cubicBezTo>
                    <a:pt x="0" y="50"/>
                    <a:pt x="649" y="741"/>
                    <a:pt x="1214" y="1641"/>
                  </a:cubicBezTo>
                  <a:cubicBezTo>
                    <a:pt x="1800" y="2624"/>
                    <a:pt x="2323" y="3817"/>
                    <a:pt x="2678" y="5177"/>
                  </a:cubicBezTo>
                  <a:cubicBezTo>
                    <a:pt x="3076" y="6516"/>
                    <a:pt x="3411" y="7981"/>
                    <a:pt x="3725" y="9152"/>
                  </a:cubicBezTo>
                  <a:cubicBezTo>
                    <a:pt x="4018" y="10324"/>
                    <a:pt x="4415" y="11203"/>
                    <a:pt x="4415" y="11203"/>
                  </a:cubicBezTo>
                  <a:cubicBezTo>
                    <a:pt x="4415" y="11203"/>
                    <a:pt x="4980" y="10470"/>
                    <a:pt x="5378" y="9215"/>
                  </a:cubicBezTo>
                  <a:cubicBezTo>
                    <a:pt x="5775" y="7960"/>
                    <a:pt x="5922" y="6139"/>
                    <a:pt x="5399" y="4361"/>
                  </a:cubicBezTo>
                  <a:cubicBezTo>
                    <a:pt x="5273" y="3921"/>
                    <a:pt x="5085" y="3503"/>
                    <a:pt x="4875" y="3084"/>
                  </a:cubicBezTo>
                  <a:cubicBezTo>
                    <a:pt x="4729" y="2645"/>
                    <a:pt x="4373" y="2310"/>
                    <a:pt x="4143" y="1934"/>
                  </a:cubicBezTo>
                  <a:cubicBezTo>
                    <a:pt x="3578" y="1264"/>
                    <a:pt x="2930" y="720"/>
                    <a:pt x="2260" y="427"/>
                  </a:cubicBezTo>
                  <a:cubicBezTo>
                    <a:pt x="1539" y="78"/>
                    <a:pt x="922"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0"/>
            <p:cNvSpPr/>
            <p:nvPr/>
          </p:nvSpPr>
          <p:spPr>
            <a:xfrm>
              <a:off x="34918950" y="32264425"/>
              <a:ext cx="148575" cy="279775"/>
            </a:xfrm>
            <a:custGeom>
              <a:rect b="b" l="l" r="r" t="t"/>
              <a:pathLst>
                <a:path extrusionOk="0" h="11191" w="5943">
                  <a:moveTo>
                    <a:pt x="563" y="1"/>
                  </a:moveTo>
                  <a:cubicBezTo>
                    <a:pt x="208" y="1"/>
                    <a:pt x="1" y="59"/>
                    <a:pt x="1" y="59"/>
                  </a:cubicBezTo>
                  <a:cubicBezTo>
                    <a:pt x="1" y="59"/>
                    <a:pt x="629" y="729"/>
                    <a:pt x="1214" y="1649"/>
                  </a:cubicBezTo>
                  <a:cubicBezTo>
                    <a:pt x="1800" y="2612"/>
                    <a:pt x="2323" y="3804"/>
                    <a:pt x="2679" y="5164"/>
                  </a:cubicBezTo>
                  <a:cubicBezTo>
                    <a:pt x="3077" y="6504"/>
                    <a:pt x="3411" y="7968"/>
                    <a:pt x="3725" y="9140"/>
                  </a:cubicBezTo>
                  <a:cubicBezTo>
                    <a:pt x="4018" y="10333"/>
                    <a:pt x="4416" y="11190"/>
                    <a:pt x="4416" y="11190"/>
                  </a:cubicBezTo>
                  <a:cubicBezTo>
                    <a:pt x="4416" y="11190"/>
                    <a:pt x="4981" y="10458"/>
                    <a:pt x="5378" y="9203"/>
                  </a:cubicBezTo>
                  <a:cubicBezTo>
                    <a:pt x="5776" y="7947"/>
                    <a:pt x="5943" y="6148"/>
                    <a:pt x="5420" y="4369"/>
                  </a:cubicBezTo>
                  <a:cubicBezTo>
                    <a:pt x="5274" y="3909"/>
                    <a:pt x="5106" y="3491"/>
                    <a:pt x="4897" y="3072"/>
                  </a:cubicBezTo>
                  <a:cubicBezTo>
                    <a:pt x="4730" y="2633"/>
                    <a:pt x="4395" y="2298"/>
                    <a:pt x="4165" y="1921"/>
                  </a:cubicBezTo>
                  <a:cubicBezTo>
                    <a:pt x="3579" y="1252"/>
                    <a:pt x="2930" y="729"/>
                    <a:pt x="2281" y="415"/>
                  </a:cubicBezTo>
                  <a:cubicBezTo>
                    <a:pt x="1575" y="79"/>
                    <a:pt x="971"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0"/>
            <p:cNvSpPr/>
            <p:nvPr/>
          </p:nvSpPr>
          <p:spPr>
            <a:xfrm>
              <a:off x="35123475" y="32217875"/>
              <a:ext cx="148600" cy="279775"/>
            </a:xfrm>
            <a:custGeom>
              <a:rect b="b" l="l" r="r" t="t"/>
              <a:pathLst>
                <a:path extrusionOk="0" h="11191" w="5944">
                  <a:moveTo>
                    <a:pt x="563" y="0"/>
                  </a:moveTo>
                  <a:cubicBezTo>
                    <a:pt x="208" y="0"/>
                    <a:pt x="1" y="59"/>
                    <a:pt x="1" y="59"/>
                  </a:cubicBezTo>
                  <a:cubicBezTo>
                    <a:pt x="1" y="59"/>
                    <a:pt x="629" y="728"/>
                    <a:pt x="1235" y="1649"/>
                  </a:cubicBezTo>
                  <a:cubicBezTo>
                    <a:pt x="1800" y="2612"/>
                    <a:pt x="2323" y="3825"/>
                    <a:pt x="2700" y="5185"/>
                  </a:cubicBezTo>
                  <a:cubicBezTo>
                    <a:pt x="3077" y="6503"/>
                    <a:pt x="3432" y="7968"/>
                    <a:pt x="3746" y="9161"/>
                  </a:cubicBezTo>
                  <a:cubicBezTo>
                    <a:pt x="4039" y="10332"/>
                    <a:pt x="4416" y="11190"/>
                    <a:pt x="4416" y="11190"/>
                  </a:cubicBezTo>
                  <a:cubicBezTo>
                    <a:pt x="4416" y="11190"/>
                    <a:pt x="5002" y="10458"/>
                    <a:pt x="5399" y="9203"/>
                  </a:cubicBezTo>
                  <a:cubicBezTo>
                    <a:pt x="5776" y="7947"/>
                    <a:pt x="5943" y="6148"/>
                    <a:pt x="5420" y="4369"/>
                  </a:cubicBezTo>
                  <a:cubicBezTo>
                    <a:pt x="5295" y="3930"/>
                    <a:pt x="5106" y="3511"/>
                    <a:pt x="4897" y="3093"/>
                  </a:cubicBezTo>
                  <a:cubicBezTo>
                    <a:pt x="4730" y="2653"/>
                    <a:pt x="4395" y="2298"/>
                    <a:pt x="4165" y="1942"/>
                  </a:cubicBezTo>
                  <a:cubicBezTo>
                    <a:pt x="3579" y="1252"/>
                    <a:pt x="2930" y="728"/>
                    <a:pt x="2282" y="415"/>
                  </a:cubicBezTo>
                  <a:cubicBezTo>
                    <a:pt x="1575" y="78"/>
                    <a:pt x="971"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0"/>
            <p:cNvSpPr/>
            <p:nvPr/>
          </p:nvSpPr>
          <p:spPr>
            <a:xfrm>
              <a:off x="36173850" y="32493200"/>
              <a:ext cx="148050" cy="279575"/>
            </a:xfrm>
            <a:custGeom>
              <a:rect b="b" l="l" r="r" t="t"/>
              <a:pathLst>
                <a:path extrusionOk="0" h="11183" w="5922">
                  <a:moveTo>
                    <a:pt x="534" y="0"/>
                  </a:moveTo>
                  <a:cubicBezTo>
                    <a:pt x="198" y="0"/>
                    <a:pt x="1" y="52"/>
                    <a:pt x="1" y="52"/>
                  </a:cubicBezTo>
                  <a:cubicBezTo>
                    <a:pt x="1" y="52"/>
                    <a:pt x="628" y="742"/>
                    <a:pt x="1214" y="1642"/>
                  </a:cubicBezTo>
                  <a:cubicBezTo>
                    <a:pt x="1800" y="2604"/>
                    <a:pt x="2323" y="3818"/>
                    <a:pt x="2679" y="5178"/>
                  </a:cubicBezTo>
                  <a:cubicBezTo>
                    <a:pt x="3076" y="6517"/>
                    <a:pt x="3411" y="7982"/>
                    <a:pt x="3725" y="9154"/>
                  </a:cubicBezTo>
                  <a:cubicBezTo>
                    <a:pt x="4018" y="10325"/>
                    <a:pt x="4415" y="11183"/>
                    <a:pt x="4415" y="11183"/>
                  </a:cubicBezTo>
                  <a:cubicBezTo>
                    <a:pt x="4415" y="11183"/>
                    <a:pt x="4980" y="10451"/>
                    <a:pt x="5378" y="9195"/>
                  </a:cubicBezTo>
                  <a:cubicBezTo>
                    <a:pt x="5775" y="7940"/>
                    <a:pt x="5922" y="6141"/>
                    <a:pt x="5399" y="4362"/>
                  </a:cubicBezTo>
                  <a:cubicBezTo>
                    <a:pt x="5273" y="3923"/>
                    <a:pt x="5085" y="3504"/>
                    <a:pt x="4876" y="3086"/>
                  </a:cubicBezTo>
                  <a:cubicBezTo>
                    <a:pt x="4729" y="2646"/>
                    <a:pt x="4374" y="2291"/>
                    <a:pt x="4143" y="1935"/>
                  </a:cubicBezTo>
                  <a:cubicBezTo>
                    <a:pt x="3578" y="1244"/>
                    <a:pt x="2930" y="721"/>
                    <a:pt x="2260" y="407"/>
                  </a:cubicBezTo>
                  <a:cubicBezTo>
                    <a:pt x="1550" y="75"/>
                    <a:pt x="941" y="0"/>
                    <a:pt x="5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0"/>
            <p:cNvSpPr/>
            <p:nvPr/>
          </p:nvSpPr>
          <p:spPr>
            <a:xfrm>
              <a:off x="36378375" y="32446675"/>
              <a:ext cx="148575" cy="280075"/>
            </a:xfrm>
            <a:custGeom>
              <a:rect b="b" l="l" r="r" t="t"/>
              <a:pathLst>
                <a:path extrusionOk="0" h="11203" w="5943">
                  <a:moveTo>
                    <a:pt x="518" y="1"/>
                  </a:moveTo>
                  <a:cubicBezTo>
                    <a:pt x="191" y="1"/>
                    <a:pt x="1" y="51"/>
                    <a:pt x="1" y="51"/>
                  </a:cubicBezTo>
                  <a:cubicBezTo>
                    <a:pt x="1" y="51"/>
                    <a:pt x="628" y="741"/>
                    <a:pt x="1214" y="1662"/>
                  </a:cubicBezTo>
                  <a:cubicBezTo>
                    <a:pt x="1800" y="2624"/>
                    <a:pt x="2323" y="3817"/>
                    <a:pt x="2679" y="5177"/>
                  </a:cubicBezTo>
                  <a:cubicBezTo>
                    <a:pt x="3076" y="6516"/>
                    <a:pt x="3432" y="7981"/>
                    <a:pt x="3725" y="9152"/>
                  </a:cubicBezTo>
                  <a:cubicBezTo>
                    <a:pt x="4018" y="10324"/>
                    <a:pt x="4416" y="11203"/>
                    <a:pt x="4416" y="11203"/>
                  </a:cubicBezTo>
                  <a:cubicBezTo>
                    <a:pt x="4416" y="11203"/>
                    <a:pt x="5001" y="10471"/>
                    <a:pt x="5378" y="9215"/>
                  </a:cubicBezTo>
                  <a:cubicBezTo>
                    <a:pt x="5776" y="7960"/>
                    <a:pt x="5943" y="6139"/>
                    <a:pt x="5420" y="4361"/>
                  </a:cubicBezTo>
                  <a:cubicBezTo>
                    <a:pt x="5273" y="3921"/>
                    <a:pt x="5106" y="3503"/>
                    <a:pt x="4897" y="3084"/>
                  </a:cubicBezTo>
                  <a:cubicBezTo>
                    <a:pt x="4729" y="2645"/>
                    <a:pt x="4395" y="2310"/>
                    <a:pt x="4164" y="1934"/>
                  </a:cubicBezTo>
                  <a:cubicBezTo>
                    <a:pt x="3579" y="1264"/>
                    <a:pt x="2930" y="741"/>
                    <a:pt x="2281" y="427"/>
                  </a:cubicBezTo>
                  <a:cubicBezTo>
                    <a:pt x="1549" y="78"/>
                    <a:pt x="926" y="1"/>
                    <a:pt x="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0"/>
            <p:cNvSpPr/>
            <p:nvPr/>
          </p:nvSpPr>
          <p:spPr>
            <a:xfrm>
              <a:off x="37366500" y="32249250"/>
              <a:ext cx="148050" cy="279775"/>
            </a:xfrm>
            <a:custGeom>
              <a:rect b="b" l="l" r="r" t="t"/>
              <a:pathLst>
                <a:path extrusionOk="0" h="11191" w="5922">
                  <a:moveTo>
                    <a:pt x="560" y="1"/>
                  </a:moveTo>
                  <a:cubicBezTo>
                    <a:pt x="208" y="1"/>
                    <a:pt x="0" y="59"/>
                    <a:pt x="0" y="59"/>
                  </a:cubicBezTo>
                  <a:cubicBezTo>
                    <a:pt x="0" y="59"/>
                    <a:pt x="649" y="729"/>
                    <a:pt x="1214" y="1650"/>
                  </a:cubicBezTo>
                  <a:cubicBezTo>
                    <a:pt x="1800" y="2612"/>
                    <a:pt x="2323" y="3826"/>
                    <a:pt x="2679" y="5186"/>
                  </a:cubicBezTo>
                  <a:cubicBezTo>
                    <a:pt x="3076" y="6504"/>
                    <a:pt x="3411" y="7968"/>
                    <a:pt x="3725" y="9161"/>
                  </a:cubicBezTo>
                  <a:cubicBezTo>
                    <a:pt x="4018" y="10333"/>
                    <a:pt x="4415" y="11191"/>
                    <a:pt x="4415" y="11191"/>
                  </a:cubicBezTo>
                  <a:cubicBezTo>
                    <a:pt x="4415" y="11191"/>
                    <a:pt x="4980" y="10458"/>
                    <a:pt x="5378" y="9203"/>
                  </a:cubicBezTo>
                  <a:cubicBezTo>
                    <a:pt x="5775" y="7948"/>
                    <a:pt x="5922" y="6148"/>
                    <a:pt x="5399" y="4370"/>
                  </a:cubicBezTo>
                  <a:cubicBezTo>
                    <a:pt x="5273" y="3930"/>
                    <a:pt x="5085" y="3512"/>
                    <a:pt x="4876" y="3093"/>
                  </a:cubicBezTo>
                  <a:cubicBezTo>
                    <a:pt x="4729" y="2633"/>
                    <a:pt x="4394" y="2298"/>
                    <a:pt x="4143" y="1942"/>
                  </a:cubicBezTo>
                  <a:cubicBezTo>
                    <a:pt x="3578" y="1252"/>
                    <a:pt x="2930" y="729"/>
                    <a:pt x="2260" y="415"/>
                  </a:cubicBezTo>
                  <a:cubicBezTo>
                    <a:pt x="1565" y="79"/>
                    <a:pt x="966"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0"/>
            <p:cNvSpPr/>
            <p:nvPr/>
          </p:nvSpPr>
          <p:spPr>
            <a:xfrm>
              <a:off x="37571025" y="32202925"/>
              <a:ext cx="148575" cy="279550"/>
            </a:xfrm>
            <a:custGeom>
              <a:rect b="b" l="l" r="r" t="t"/>
              <a:pathLst>
                <a:path extrusionOk="0" h="11182" w="5943">
                  <a:moveTo>
                    <a:pt x="518" y="1"/>
                  </a:moveTo>
                  <a:cubicBezTo>
                    <a:pt x="191" y="1"/>
                    <a:pt x="1" y="50"/>
                    <a:pt x="1" y="50"/>
                  </a:cubicBezTo>
                  <a:cubicBezTo>
                    <a:pt x="1" y="50"/>
                    <a:pt x="649" y="720"/>
                    <a:pt x="1214" y="1640"/>
                  </a:cubicBezTo>
                  <a:cubicBezTo>
                    <a:pt x="1800" y="2603"/>
                    <a:pt x="2323" y="3816"/>
                    <a:pt x="2679" y="5176"/>
                  </a:cubicBezTo>
                  <a:cubicBezTo>
                    <a:pt x="3076" y="6516"/>
                    <a:pt x="3411" y="7980"/>
                    <a:pt x="3725" y="9152"/>
                  </a:cubicBezTo>
                  <a:cubicBezTo>
                    <a:pt x="4018" y="10324"/>
                    <a:pt x="4415" y="11182"/>
                    <a:pt x="4415" y="11182"/>
                  </a:cubicBezTo>
                  <a:cubicBezTo>
                    <a:pt x="4415" y="11182"/>
                    <a:pt x="4980" y="10449"/>
                    <a:pt x="5378" y="9194"/>
                  </a:cubicBezTo>
                  <a:cubicBezTo>
                    <a:pt x="5775" y="7938"/>
                    <a:pt x="5943" y="6139"/>
                    <a:pt x="5420" y="4360"/>
                  </a:cubicBezTo>
                  <a:cubicBezTo>
                    <a:pt x="5273" y="3921"/>
                    <a:pt x="5106" y="3503"/>
                    <a:pt x="4897" y="3084"/>
                  </a:cubicBezTo>
                  <a:cubicBezTo>
                    <a:pt x="4729" y="2645"/>
                    <a:pt x="4394" y="2289"/>
                    <a:pt x="4143" y="1933"/>
                  </a:cubicBezTo>
                  <a:cubicBezTo>
                    <a:pt x="3578" y="1243"/>
                    <a:pt x="2930" y="720"/>
                    <a:pt x="2281" y="427"/>
                  </a:cubicBezTo>
                  <a:cubicBezTo>
                    <a:pt x="1549" y="78"/>
                    <a:pt x="926" y="1"/>
                    <a:pt x="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0"/>
            <p:cNvSpPr/>
            <p:nvPr/>
          </p:nvSpPr>
          <p:spPr>
            <a:xfrm>
              <a:off x="39198875" y="25483875"/>
              <a:ext cx="815000" cy="883175"/>
            </a:xfrm>
            <a:custGeom>
              <a:rect b="b" l="l" r="r" t="t"/>
              <a:pathLst>
                <a:path extrusionOk="0" h="35327" w="32600">
                  <a:moveTo>
                    <a:pt x="14794" y="0"/>
                  </a:moveTo>
                  <a:cubicBezTo>
                    <a:pt x="11427" y="0"/>
                    <a:pt x="7503" y="387"/>
                    <a:pt x="3317" y="387"/>
                  </a:cubicBezTo>
                  <a:cubicBezTo>
                    <a:pt x="3077" y="387"/>
                    <a:pt x="2837" y="386"/>
                    <a:pt x="2595" y="383"/>
                  </a:cubicBezTo>
                  <a:cubicBezTo>
                    <a:pt x="2554" y="530"/>
                    <a:pt x="2512" y="676"/>
                    <a:pt x="2491" y="802"/>
                  </a:cubicBezTo>
                  <a:cubicBezTo>
                    <a:pt x="1" y="11347"/>
                    <a:pt x="2344" y="23378"/>
                    <a:pt x="11237" y="30262"/>
                  </a:cubicBezTo>
                  <a:cubicBezTo>
                    <a:pt x="13287" y="31873"/>
                    <a:pt x="15547" y="33024"/>
                    <a:pt x="17891" y="33840"/>
                  </a:cubicBezTo>
                  <a:cubicBezTo>
                    <a:pt x="21007" y="34884"/>
                    <a:pt x="24305" y="35326"/>
                    <a:pt x="27671" y="35326"/>
                  </a:cubicBezTo>
                  <a:cubicBezTo>
                    <a:pt x="28418" y="35326"/>
                    <a:pt x="29169" y="35305"/>
                    <a:pt x="29922" y="35263"/>
                  </a:cubicBezTo>
                  <a:cubicBezTo>
                    <a:pt x="32474" y="35116"/>
                    <a:pt x="32600" y="35284"/>
                    <a:pt x="32579" y="32543"/>
                  </a:cubicBezTo>
                  <a:cubicBezTo>
                    <a:pt x="32537" y="30722"/>
                    <a:pt x="32495" y="28902"/>
                    <a:pt x="32265" y="27123"/>
                  </a:cubicBezTo>
                  <a:cubicBezTo>
                    <a:pt x="29691" y="6639"/>
                    <a:pt x="29440" y="1115"/>
                    <a:pt x="17514" y="111"/>
                  </a:cubicBezTo>
                  <a:cubicBezTo>
                    <a:pt x="16656" y="31"/>
                    <a:pt x="15747" y="0"/>
                    <a:pt x="1479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0"/>
            <p:cNvSpPr/>
            <p:nvPr/>
          </p:nvSpPr>
          <p:spPr>
            <a:xfrm>
              <a:off x="33673475" y="24134450"/>
              <a:ext cx="3943075" cy="4723450"/>
            </a:xfrm>
            <a:custGeom>
              <a:rect b="b" l="l" r="r" t="t"/>
              <a:pathLst>
                <a:path extrusionOk="0" h="188938" w="157723">
                  <a:moveTo>
                    <a:pt x="88884" y="1"/>
                  </a:moveTo>
                  <a:lnTo>
                    <a:pt x="88884" y="1"/>
                  </a:lnTo>
                  <a:cubicBezTo>
                    <a:pt x="1" y="9416"/>
                    <a:pt x="34274" y="73652"/>
                    <a:pt x="26009" y="105058"/>
                  </a:cubicBezTo>
                  <a:cubicBezTo>
                    <a:pt x="17871" y="135982"/>
                    <a:pt x="25617" y="188938"/>
                    <a:pt x="53282" y="188938"/>
                  </a:cubicBezTo>
                  <a:cubicBezTo>
                    <a:pt x="53714" y="188938"/>
                    <a:pt x="54150" y="188925"/>
                    <a:pt x="54590" y="188899"/>
                  </a:cubicBezTo>
                  <a:cubicBezTo>
                    <a:pt x="157722" y="176993"/>
                    <a:pt x="88885" y="2"/>
                    <a:pt x="88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0"/>
            <p:cNvSpPr/>
            <p:nvPr/>
          </p:nvSpPr>
          <p:spPr>
            <a:xfrm>
              <a:off x="37309475" y="26320975"/>
              <a:ext cx="840625" cy="217100"/>
            </a:xfrm>
            <a:custGeom>
              <a:rect b="b" l="l" r="r" t="t"/>
              <a:pathLst>
                <a:path extrusionOk="0" h="8684" w="33625">
                  <a:moveTo>
                    <a:pt x="16823" y="0"/>
                  </a:moveTo>
                  <a:cubicBezTo>
                    <a:pt x="7533" y="0"/>
                    <a:pt x="1" y="1946"/>
                    <a:pt x="1" y="4331"/>
                  </a:cubicBezTo>
                  <a:cubicBezTo>
                    <a:pt x="1" y="6738"/>
                    <a:pt x="7533" y="8684"/>
                    <a:pt x="16823" y="8684"/>
                  </a:cubicBezTo>
                  <a:cubicBezTo>
                    <a:pt x="26092" y="8684"/>
                    <a:pt x="33625" y="6738"/>
                    <a:pt x="33625" y="4331"/>
                  </a:cubicBezTo>
                  <a:cubicBezTo>
                    <a:pt x="33625" y="1925"/>
                    <a:pt x="26092" y="0"/>
                    <a:pt x="16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0"/>
            <p:cNvSpPr/>
            <p:nvPr/>
          </p:nvSpPr>
          <p:spPr>
            <a:xfrm>
              <a:off x="38791500" y="23608650"/>
              <a:ext cx="1362875" cy="1096525"/>
            </a:xfrm>
            <a:custGeom>
              <a:rect b="b" l="l" r="r" t="t"/>
              <a:pathLst>
                <a:path extrusionOk="0" h="43861" w="54515">
                  <a:moveTo>
                    <a:pt x="42805" y="1"/>
                  </a:moveTo>
                  <a:cubicBezTo>
                    <a:pt x="38838" y="1"/>
                    <a:pt x="33551" y="4028"/>
                    <a:pt x="27888" y="14232"/>
                  </a:cubicBezTo>
                  <a:cubicBezTo>
                    <a:pt x="22674" y="8947"/>
                    <a:pt x="17753" y="6745"/>
                    <a:pt x="13883" y="6745"/>
                  </a:cubicBezTo>
                  <a:cubicBezTo>
                    <a:pt x="1927" y="6745"/>
                    <a:pt x="1" y="27768"/>
                    <a:pt x="30461" y="43860"/>
                  </a:cubicBezTo>
                  <a:cubicBezTo>
                    <a:pt x="54515" y="27195"/>
                    <a:pt x="53115" y="1"/>
                    <a:pt x="428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0"/>
            <p:cNvSpPr/>
            <p:nvPr/>
          </p:nvSpPr>
          <p:spPr>
            <a:xfrm>
              <a:off x="39907400" y="24535475"/>
              <a:ext cx="1155625" cy="798450"/>
            </a:xfrm>
            <a:custGeom>
              <a:rect b="b" l="l" r="r" t="t"/>
              <a:pathLst>
                <a:path extrusionOk="0" h="31938" w="46225">
                  <a:moveTo>
                    <a:pt x="12262" y="0"/>
                  </a:moveTo>
                  <a:cubicBezTo>
                    <a:pt x="5441" y="0"/>
                    <a:pt x="1" y="12492"/>
                    <a:pt x="12084" y="31937"/>
                  </a:cubicBezTo>
                  <a:cubicBezTo>
                    <a:pt x="37195" y="30040"/>
                    <a:pt x="46225" y="6902"/>
                    <a:pt x="34029" y="6902"/>
                  </a:cubicBezTo>
                  <a:cubicBezTo>
                    <a:pt x="31164" y="6902"/>
                    <a:pt x="27129" y="8179"/>
                    <a:pt x="21856" y="11307"/>
                  </a:cubicBezTo>
                  <a:cubicBezTo>
                    <a:pt x="19865" y="3496"/>
                    <a:pt x="15870" y="0"/>
                    <a:pt x="12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0"/>
            <p:cNvSpPr/>
            <p:nvPr/>
          </p:nvSpPr>
          <p:spPr>
            <a:xfrm>
              <a:off x="40300250" y="23333925"/>
              <a:ext cx="1156325" cy="798450"/>
            </a:xfrm>
            <a:custGeom>
              <a:rect b="b" l="l" r="r" t="t"/>
              <a:pathLst>
                <a:path extrusionOk="0" h="31938" w="46253">
                  <a:moveTo>
                    <a:pt x="12262" y="1"/>
                  </a:moveTo>
                  <a:cubicBezTo>
                    <a:pt x="5441" y="1"/>
                    <a:pt x="0" y="12492"/>
                    <a:pt x="12084" y="31938"/>
                  </a:cubicBezTo>
                  <a:cubicBezTo>
                    <a:pt x="37195" y="30023"/>
                    <a:pt x="46252" y="6908"/>
                    <a:pt x="34043" y="6908"/>
                  </a:cubicBezTo>
                  <a:cubicBezTo>
                    <a:pt x="31176" y="6908"/>
                    <a:pt x="27136" y="8183"/>
                    <a:pt x="21855" y="11307"/>
                  </a:cubicBezTo>
                  <a:cubicBezTo>
                    <a:pt x="19864" y="3496"/>
                    <a:pt x="15870" y="1"/>
                    <a:pt x="12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grpSp>
        <p:nvGrpSpPr>
          <p:cNvPr id="145" name="Google Shape;145;p14"/>
          <p:cNvGrpSpPr/>
          <p:nvPr/>
        </p:nvGrpSpPr>
        <p:grpSpPr>
          <a:xfrm>
            <a:off x="1576652" y="1412284"/>
            <a:ext cx="933087" cy="698938"/>
            <a:chOff x="3979987" y="3712630"/>
            <a:chExt cx="376640" cy="360092"/>
          </a:xfrm>
        </p:grpSpPr>
        <p:sp>
          <p:nvSpPr>
            <p:cNvPr id="146" name="Google Shape;146;p14"/>
            <p:cNvSpPr/>
            <p:nvPr/>
          </p:nvSpPr>
          <p:spPr>
            <a:xfrm>
              <a:off x="3979987" y="3712630"/>
              <a:ext cx="376640" cy="359947"/>
            </a:xfrm>
            <a:custGeom>
              <a:rect b="b" l="l" r="r" t="t"/>
              <a:pathLst>
                <a:path extrusionOk="0" h="12442" w="13019">
                  <a:moveTo>
                    <a:pt x="5245" y="0"/>
                  </a:moveTo>
                  <a:cubicBezTo>
                    <a:pt x="3470" y="0"/>
                    <a:pt x="1514" y="1494"/>
                    <a:pt x="1062" y="3674"/>
                  </a:cubicBezTo>
                  <a:cubicBezTo>
                    <a:pt x="1054" y="3713"/>
                    <a:pt x="1085" y="3746"/>
                    <a:pt x="1120" y="3746"/>
                  </a:cubicBezTo>
                  <a:cubicBezTo>
                    <a:pt x="1127" y="3746"/>
                    <a:pt x="1134" y="3745"/>
                    <a:pt x="1140" y="3743"/>
                  </a:cubicBezTo>
                  <a:lnTo>
                    <a:pt x="1613" y="3574"/>
                  </a:lnTo>
                  <a:cubicBezTo>
                    <a:pt x="1620" y="3571"/>
                    <a:pt x="1627" y="3570"/>
                    <a:pt x="1634" y="3570"/>
                  </a:cubicBezTo>
                  <a:cubicBezTo>
                    <a:pt x="1677" y="3570"/>
                    <a:pt x="1708" y="3620"/>
                    <a:pt x="1682" y="3661"/>
                  </a:cubicBezTo>
                  <a:cubicBezTo>
                    <a:pt x="1412" y="4076"/>
                    <a:pt x="678" y="5286"/>
                    <a:pt x="606" y="6312"/>
                  </a:cubicBezTo>
                  <a:cubicBezTo>
                    <a:pt x="603" y="6347"/>
                    <a:pt x="631" y="6375"/>
                    <a:pt x="664" y="6375"/>
                  </a:cubicBezTo>
                  <a:cubicBezTo>
                    <a:pt x="673" y="6375"/>
                    <a:pt x="682" y="6373"/>
                    <a:pt x="691" y="6369"/>
                  </a:cubicBezTo>
                  <a:lnTo>
                    <a:pt x="1017" y="6220"/>
                  </a:lnTo>
                  <a:cubicBezTo>
                    <a:pt x="1026" y="6216"/>
                    <a:pt x="1035" y="6215"/>
                    <a:pt x="1043" y="6215"/>
                  </a:cubicBezTo>
                  <a:cubicBezTo>
                    <a:pt x="1089" y="6215"/>
                    <a:pt x="1122" y="6266"/>
                    <a:pt x="1091" y="6307"/>
                  </a:cubicBezTo>
                  <a:cubicBezTo>
                    <a:pt x="824" y="6676"/>
                    <a:pt x="273" y="7545"/>
                    <a:pt x="201" y="8522"/>
                  </a:cubicBezTo>
                  <a:cubicBezTo>
                    <a:pt x="198" y="8559"/>
                    <a:pt x="227" y="8587"/>
                    <a:pt x="261" y="8587"/>
                  </a:cubicBezTo>
                  <a:cubicBezTo>
                    <a:pt x="269" y="8587"/>
                    <a:pt x="277" y="8585"/>
                    <a:pt x="284" y="8582"/>
                  </a:cubicBezTo>
                  <a:lnTo>
                    <a:pt x="622" y="8432"/>
                  </a:lnTo>
                  <a:cubicBezTo>
                    <a:pt x="629" y="8428"/>
                    <a:pt x="637" y="8427"/>
                    <a:pt x="645" y="8427"/>
                  </a:cubicBezTo>
                  <a:cubicBezTo>
                    <a:pt x="686" y="8427"/>
                    <a:pt x="720" y="8475"/>
                    <a:pt x="695" y="8516"/>
                  </a:cubicBezTo>
                  <a:cubicBezTo>
                    <a:pt x="485" y="8881"/>
                    <a:pt x="5" y="9817"/>
                    <a:pt x="0" y="10779"/>
                  </a:cubicBezTo>
                  <a:cubicBezTo>
                    <a:pt x="0" y="10814"/>
                    <a:pt x="28" y="10839"/>
                    <a:pt x="60" y="10839"/>
                  </a:cubicBezTo>
                  <a:cubicBezTo>
                    <a:pt x="68" y="10839"/>
                    <a:pt x="78" y="10837"/>
                    <a:pt x="86" y="10833"/>
                  </a:cubicBezTo>
                  <a:lnTo>
                    <a:pt x="422" y="10664"/>
                  </a:lnTo>
                  <a:cubicBezTo>
                    <a:pt x="431" y="10659"/>
                    <a:pt x="440" y="10657"/>
                    <a:pt x="448" y="10657"/>
                  </a:cubicBezTo>
                  <a:cubicBezTo>
                    <a:pt x="489" y="10657"/>
                    <a:pt x="522" y="10703"/>
                    <a:pt x="500" y="10745"/>
                  </a:cubicBezTo>
                  <a:cubicBezTo>
                    <a:pt x="335" y="11046"/>
                    <a:pt x="19" y="11707"/>
                    <a:pt x="0" y="12380"/>
                  </a:cubicBezTo>
                  <a:cubicBezTo>
                    <a:pt x="0" y="12416"/>
                    <a:pt x="25" y="12442"/>
                    <a:pt x="59" y="12442"/>
                  </a:cubicBezTo>
                  <a:lnTo>
                    <a:pt x="12951" y="12442"/>
                  </a:lnTo>
                  <a:cubicBezTo>
                    <a:pt x="12985" y="12442"/>
                    <a:pt x="13011" y="12412"/>
                    <a:pt x="13011" y="12380"/>
                  </a:cubicBezTo>
                  <a:cubicBezTo>
                    <a:pt x="12993" y="11710"/>
                    <a:pt x="12675" y="11047"/>
                    <a:pt x="12511" y="10745"/>
                  </a:cubicBezTo>
                  <a:cubicBezTo>
                    <a:pt x="12494" y="10703"/>
                    <a:pt x="12529" y="10658"/>
                    <a:pt x="12571" y="10658"/>
                  </a:cubicBezTo>
                  <a:cubicBezTo>
                    <a:pt x="12579" y="10658"/>
                    <a:pt x="12588" y="10660"/>
                    <a:pt x="12597" y="10664"/>
                  </a:cubicBezTo>
                  <a:lnTo>
                    <a:pt x="12933" y="10833"/>
                  </a:lnTo>
                  <a:cubicBezTo>
                    <a:pt x="12942" y="10837"/>
                    <a:pt x="12951" y="10839"/>
                    <a:pt x="12959" y="10839"/>
                  </a:cubicBezTo>
                  <a:cubicBezTo>
                    <a:pt x="12991" y="10839"/>
                    <a:pt x="13019" y="10814"/>
                    <a:pt x="13019" y="10779"/>
                  </a:cubicBezTo>
                  <a:cubicBezTo>
                    <a:pt x="13013" y="9817"/>
                    <a:pt x="12534" y="8881"/>
                    <a:pt x="12322" y="8516"/>
                  </a:cubicBezTo>
                  <a:cubicBezTo>
                    <a:pt x="12299" y="8475"/>
                    <a:pt x="12332" y="8427"/>
                    <a:pt x="12374" y="8427"/>
                  </a:cubicBezTo>
                  <a:cubicBezTo>
                    <a:pt x="12381" y="8427"/>
                    <a:pt x="12389" y="8428"/>
                    <a:pt x="12398" y="8432"/>
                  </a:cubicBezTo>
                  <a:lnTo>
                    <a:pt x="12735" y="8582"/>
                  </a:lnTo>
                  <a:cubicBezTo>
                    <a:pt x="12743" y="8585"/>
                    <a:pt x="12750" y="8587"/>
                    <a:pt x="12758" y="8587"/>
                  </a:cubicBezTo>
                  <a:cubicBezTo>
                    <a:pt x="12791" y="8587"/>
                    <a:pt x="12820" y="8560"/>
                    <a:pt x="12818" y="8522"/>
                  </a:cubicBezTo>
                  <a:cubicBezTo>
                    <a:pt x="12747" y="7547"/>
                    <a:pt x="12197" y="6676"/>
                    <a:pt x="11928" y="6307"/>
                  </a:cubicBezTo>
                  <a:cubicBezTo>
                    <a:pt x="11897" y="6266"/>
                    <a:pt x="11931" y="6215"/>
                    <a:pt x="11975" y="6215"/>
                  </a:cubicBezTo>
                  <a:cubicBezTo>
                    <a:pt x="11983" y="6215"/>
                    <a:pt x="11992" y="6216"/>
                    <a:pt x="12000" y="6220"/>
                  </a:cubicBezTo>
                  <a:lnTo>
                    <a:pt x="12328" y="6369"/>
                  </a:lnTo>
                  <a:cubicBezTo>
                    <a:pt x="12337" y="6373"/>
                    <a:pt x="12345" y="6375"/>
                    <a:pt x="12354" y="6375"/>
                  </a:cubicBezTo>
                  <a:cubicBezTo>
                    <a:pt x="12385" y="6375"/>
                    <a:pt x="12414" y="6347"/>
                    <a:pt x="12413" y="6312"/>
                  </a:cubicBezTo>
                  <a:cubicBezTo>
                    <a:pt x="12342" y="5286"/>
                    <a:pt x="11608" y="4079"/>
                    <a:pt x="11338" y="3661"/>
                  </a:cubicBezTo>
                  <a:cubicBezTo>
                    <a:pt x="11311" y="3620"/>
                    <a:pt x="11342" y="3570"/>
                    <a:pt x="11385" y="3570"/>
                  </a:cubicBezTo>
                  <a:cubicBezTo>
                    <a:pt x="11392" y="3570"/>
                    <a:pt x="11399" y="3571"/>
                    <a:pt x="11407" y="3574"/>
                  </a:cubicBezTo>
                  <a:lnTo>
                    <a:pt x="11878" y="3743"/>
                  </a:lnTo>
                  <a:cubicBezTo>
                    <a:pt x="11884" y="3745"/>
                    <a:pt x="11891" y="3746"/>
                    <a:pt x="11898" y="3746"/>
                  </a:cubicBezTo>
                  <a:cubicBezTo>
                    <a:pt x="11934" y="3746"/>
                    <a:pt x="11965" y="3713"/>
                    <a:pt x="11957" y="3674"/>
                  </a:cubicBezTo>
                  <a:cubicBezTo>
                    <a:pt x="11505" y="1494"/>
                    <a:pt x="9549" y="0"/>
                    <a:pt x="7774" y="0"/>
                  </a:cubicBezTo>
                  <a:cubicBezTo>
                    <a:pt x="7446" y="0"/>
                    <a:pt x="7125" y="51"/>
                    <a:pt x="6820" y="158"/>
                  </a:cubicBezTo>
                  <a:cubicBezTo>
                    <a:pt x="6720" y="194"/>
                    <a:pt x="6615" y="212"/>
                    <a:pt x="6510" y="212"/>
                  </a:cubicBezTo>
                  <a:cubicBezTo>
                    <a:pt x="6404" y="212"/>
                    <a:pt x="6299" y="194"/>
                    <a:pt x="6199" y="158"/>
                  </a:cubicBezTo>
                  <a:cubicBezTo>
                    <a:pt x="5894" y="51"/>
                    <a:pt x="5573" y="0"/>
                    <a:pt x="5245"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4101493" y="3840732"/>
              <a:ext cx="133714" cy="111091"/>
            </a:xfrm>
            <a:custGeom>
              <a:rect b="b" l="l" r="r" t="t"/>
              <a:pathLst>
                <a:path extrusionOk="0" h="3840" w="4622">
                  <a:moveTo>
                    <a:pt x="1471" y="0"/>
                  </a:moveTo>
                  <a:cubicBezTo>
                    <a:pt x="611" y="336"/>
                    <a:pt x="0" y="1174"/>
                    <a:pt x="0" y="2154"/>
                  </a:cubicBezTo>
                  <a:lnTo>
                    <a:pt x="0" y="3366"/>
                  </a:lnTo>
                  <a:cubicBezTo>
                    <a:pt x="0" y="3639"/>
                    <a:pt x="223" y="3840"/>
                    <a:pt x="473" y="3840"/>
                  </a:cubicBezTo>
                  <a:cubicBezTo>
                    <a:pt x="529" y="3840"/>
                    <a:pt x="587" y="3830"/>
                    <a:pt x="645" y="3808"/>
                  </a:cubicBezTo>
                  <a:cubicBezTo>
                    <a:pt x="1327" y="3542"/>
                    <a:pt x="2312" y="2979"/>
                    <a:pt x="2312" y="1924"/>
                  </a:cubicBezTo>
                  <a:cubicBezTo>
                    <a:pt x="2312" y="2979"/>
                    <a:pt x="3294" y="3542"/>
                    <a:pt x="3978" y="3808"/>
                  </a:cubicBezTo>
                  <a:cubicBezTo>
                    <a:pt x="4034" y="3829"/>
                    <a:pt x="4091" y="3839"/>
                    <a:pt x="4147" y="3839"/>
                  </a:cubicBezTo>
                  <a:cubicBezTo>
                    <a:pt x="4398" y="3839"/>
                    <a:pt x="4622" y="3637"/>
                    <a:pt x="4622" y="3366"/>
                  </a:cubicBezTo>
                  <a:lnTo>
                    <a:pt x="4622" y="2183"/>
                  </a:lnTo>
                  <a:cubicBezTo>
                    <a:pt x="4622" y="1200"/>
                    <a:pt x="4015" y="344"/>
                    <a:pt x="3151" y="4"/>
                  </a:cubicBezTo>
                  <a:lnTo>
                    <a:pt x="1471" y="0"/>
                  </a:ln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4144078" y="3836248"/>
              <a:ext cx="48631" cy="24706"/>
            </a:xfrm>
            <a:custGeom>
              <a:rect b="b" l="l" r="r" t="t"/>
              <a:pathLst>
                <a:path extrusionOk="0" h="854" w="1681">
                  <a:moveTo>
                    <a:pt x="846" y="0"/>
                  </a:moveTo>
                  <a:cubicBezTo>
                    <a:pt x="547" y="0"/>
                    <a:pt x="263" y="56"/>
                    <a:pt x="1" y="159"/>
                  </a:cubicBezTo>
                  <a:cubicBezTo>
                    <a:pt x="76" y="553"/>
                    <a:pt x="423" y="853"/>
                    <a:pt x="841" y="853"/>
                  </a:cubicBezTo>
                  <a:cubicBezTo>
                    <a:pt x="1259" y="853"/>
                    <a:pt x="1607" y="554"/>
                    <a:pt x="1680" y="160"/>
                  </a:cubicBezTo>
                  <a:cubicBezTo>
                    <a:pt x="1426" y="59"/>
                    <a:pt x="1148" y="2"/>
                    <a:pt x="858" y="1"/>
                  </a:cubicBezTo>
                  <a:cubicBezTo>
                    <a:pt x="854" y="1"/>
                    <a:pt x="850" y="0"/>
                    <a:pt x="84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4076555" y="3811311"/>
              <a:ext cx="183590" cy="25024"/>
            </a:xfrm>
            <a:custGeom>
              <a:rect b="b" l="l" r="r" t="t"/>
              <a:pathLst>
                <a:path extrusionOk="0" h="865" w="6346">
                  <a:moveTo>
                    <a:pt x="206" y="0"/>
                  </a:moveTo>
                  <a:cubicBezTo>
                    <a:pt x="101" y="0"/>
                    <a:pt x="11" y="77"/>
                    <a:pt x="6" y="180"/>
                  </a:cubicBezTo>
                  <a:cubicBezTo>
                    <a:pt x="0" y="292"/>
                    <a:pt x="88" y="384"/>
                    <a:pt x="198" y="384"/>
                  </a:cubicBezTo>
                  <a:lnTo>
                    <a:pt x="899" y="384"/>
                  </a:lnTo>
                  <a:lnTo>
                    <a:pt x="899" y="665"/>
                  </a:lnTo>
                  <a:cubicBezTo>
                    <a:pt x="899" y="769"/>
                    <a:pt x="976" y="859"/>
                    <a:pt x="1080" y="864"/>
                  </a:cubicBezTo>
                  <a:cubicBezTo>
                    <a:pt x="1084" y="864"/>
                    <a:pt x="1089" y="865"/>
                    <a:pt x="1093" y="865"/>
                  </a:cubicBezTo>
                  <a:cubicBezTo>
                    <a:pt x="1198" y="865"/>
                    <a:pt x="1283" y="777"/>
                    <a:pt x="1283" y="672"/>
                  </a:cubicBezTo>
                  <a:lnTo>
                    <a:pt x="1283" y="382"/>
                  </a:lnTo>
                  <a:lnTo>
                    <a:pt x="5061" y="382"/>
                  </a:lnTo>
                  <a:lnTo>
                    <a:pt x="5061" y="665"/>
                  </a:lnTo>
                  <a:cubicBezTo>
                    <a:pt x="5061" y="769"/>
                    <a:pt x="5137" y="858"/>
                    <a:pt x="5240" y="864"/>
                  </a:cubicBezTo>
                  <a:cubicBezTo>
                    <a:pt x="5244" y="864"/>
                    <a:pt x="5247" y="864"/>
                    <a:pt x="5251" y="864"/>
                  </a:cubicBezTo>
                  <a:cubicBezTo>
                    <a:pt x="5358" y="864"/>
                    <a:pt x="5444" y="778"/>
                    <a:pt x="5444" y="672"/>
                  </a:cubicBezTo>
                  <a:lnTo>
                    <a:pt x="5444" y="382"/>
                  </a:lnTo>
                  <a:lnTo>
                    <a:pt x="6137" y="382"/>
                  </a:lnTo>
                  <a:cubicBezTo>
                    <a:pt x="6242" y="382"/>
                    <a:pt x="6329" y="306"/>
                    <a:pt x="6337" y="203"/>
                  </a:cubicBezTo>
                  <a:cubicBezTo>
                    <a:pt x="6346" y="92"/>
                    <a:pt x="6259" y="0"/>
                    <a:pt x="6147"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4088040" y="3840154"/>
              <a:ext cx="23231" cy="11109"/>
            </a:xfrm>
            <a:custGeom>
              <a:rect b="b" l="l" r="r" t="t"/>
              <a:pathLst>
                <a:path extrusionOk="0" h="384" w="803">
                  <a:moveTo>
                    <a:pt x="208" y="1"/>
                  </a:moveTo>
                  <a:cubicBezTo>
                    <a:pt x="103" y="1"/>
                    <a:pt x="16" y="77"/>
                    <a:pt x="8" y="180"/>
                  </a:cubicBezTo>
                  <a:cubicBezTo>
                    <a:pt x="0" y="292"/>
                    <a:pt x="89" y="384"/>
                    <a:pt x="200" y="384"/>
                  </a:cubicBezTo>
                  <a:lnTo>
                    <a:pt x="599" y="384"/>
                  </a:lnTo>
                  <a:cubicBezTo>
                    <a:pt x="701" y="384"/>
                    <a:pt x="792" y="307"/>
                    <a:pt x="798" y="203"/>
                  </a:cubicBezTo>
                  <a:cubicBezTo>
                    <a:pt x="803" y="93"/>
                    <a:pt x="715" y="1"/>
                    <a:pt x="606" y="1"/>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4225487" y="3840154"/>
              <a:ext cx="23318" cy="11109"/>
            </a:xfrm>
            <a:custGeom>
              <a:rect b="b" l="l" r="r" t="t"/>
              <a:pathLst>
                <a:path extrusionOk="0" h="384" w="806">
                  <a:moveTo>
                    <a:pt x="207" y="1"/>
                  </a:moveTo>
                  <a:cubicBezTo>
                    <a:pt x="104" y="1"/>
                    <a:pt x="15" y="77"/>
                    <a:pt x="8" y="180"/>
                  </a:cubicBezTo>
                  <a:cubicBezTo>
                    <a:pt x="0" y="292"/>
                    <a:pt x="91" y="384"/>
                    <a:pt x="199" y="384"/>
                  </a:cubicBezTo>
                  <a:lnTo>
                    <a:pt x="598" y="384"/>
                  </a:lnTo>
                  <a:cubicBezTo>
                    <a:pt x="703" y="384"/>
                    <a:pt x="792" y="307"/>
                    <a:pt x="798" y="203"/>
                  </a:cubicBezTo>
                  <a:cubicBezTo>
                    <a:pt x="805" y="93"/>
                    <a:pt x="718" y="1"/>
                    <a:pt x="606" y="1"/>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3980132" y="3724434"/>
              <a:ext cx="104090" cy="348288"/>
            </a:xfrm>
            <a:custGeom>
              <a:rect b="b" l="l" r="r" t="t"/>
              <a:pathLst>
                <a:path extrusionOk="0" h="12039" w="3598">
                  <a:moveTo>
                    <a:pt x="3597" y="0"/>
                  </a:moveTo>
                  <a:lnTo>
                    <a:pt x="3597" y="0"/>
                  </a:lnTo>
                  <a:cubicBezTo>
                    <a:pt x="2405" y="584"/>
                    <a:pt x="1373" y="1764"/>
                    <a:pt x="1063" y="3269"/>
                  </a:cubicBezTo>
                  <a:cubicBezTo>
                    <a:pt x="1055" y="3308"/>
                    <a:pt x="1085" y="3341"/>
                    <a:pt x="1121" y="3341"/>
                  </a:cubicBezTo>
                  <a:cubicBezTo>
                    <a:pt x="1128" y="3341"/>
                    <a:pt x="1134" y="3340"/>
                    <a:pt x="1141" y="3338"/>
                  </a:cubicBezTo>
                  <a:lnTo>
                    <a:pt x="1614" y="3169"/>
                  </a:lnTo>
                  <a:cubicBezTo>
                    <a:pt x="1620" y="3167"/>
                    <a:pt x="1627" y="3166"/>
                    <a:pt x="1634" y="3166"/>
                  </a:cubicBezTo>
                  <a:cubicBezTo>
                    <a:pt x="1678" y="3166"/>
                    <a:pt x="1709" y="3217"/>
                    <a:pt x="1683" y="3258"/>
                  </a:cubicBezTo>
                  <a:cubicBezTo>
                    <a:pt x="1411" y="3672"/>
                    <a:pt x="680" y="4883"/>
                    <a:pt x="606" y="5907"/>
                  </a:cubicBezTo>
                  <a:cubicBezTo>
                    <a:pt x="603" y="5943"/>
                    <a:pt x="633" y="5971"/>
                    <a:pt x="666" y="5971"/>
                  </a:cubicBezTo>
                  <a:cubicBezTo>
                    <a:pt x="674" y="5971"/>
                    <a:pt x="682" y="5969"/>
                    <a:pt x="690" y="5965"/>
                  </a:cubicBezTo>
                  <a:lnTo>
                    <a:pt x="1019" y="5815"/>
                  </a:lnTo>
                  <a:cubicBezTo>
                    <a:pt x="1027" y="5811"/>
                    <a:pt x="1035" y="5810"/>
                    <a:pt x="1044" y="5810"/>
                  </a:cubicBezTo>
                  <a:cubicBezTo>
                    <a:pt x="1088" y="5810"/>
                    <a:pt x="1122" y="5861"/>
                    <a:pt x="1092" y="5904"/>
                  </a:cubicBezTo>
                  <a:cubicBezTo>
                    <a:pt x="825" y="6272"/>
                    <a:pt x="275" y="7140"/>
                    <a:pt x="202" y="8119"/>
                  </a:cubicBezTo>
                  <a:cubicBezTo>
                    <a:pt x="199" y="8154"/>
                    <a:pt x="228" y="8182"/>
                    <a:pt x="261" y="8182"/>
                  </a:cubicBezTo>
                  <a:cubicBezTo>
                    <a:pt x="268" y="8182"/>
                    <a:pt x="276" y="8181"/>
                    <a:pt x="284" y="8177"/>
                  </a:cubicBezTo>
                  <a:lnTo>
                    <a:pt x="621" y="8029"/>
                  </a:lnTo>
                  <a:cubicBezTo>
                    <a:pt x="629" y="8025"/>
                    <a:pt x="638" y="8023"/>
                    <a:pt x="646" y="8023"/>
                  </a:cubicBezTo>
                  <a:cubicBezTo>
                    <a:pt x="688" y="8023"/>
                    <a:pt x="721" y="8070"/>
                    <a:pt x="696" y="8113"/>
                  </a:cubicBezTo>
                  <a:cubicBezTo>
                    <a:pt x="486" y="8476"/>
                    <a:pt x="6" y="9412"/>
                    <a:pt x="0" y="10375"/>
                  </a:cubicBezTo>
                  <a:cubicBezTo>
                    <a:pt x="0" y="10410"/>
                    <a:pt x="28" y="10435"/>
                    <a:pt x="61" y="10435"/>
                  </a:cubicBezTo>
                  <a:cubicBezTo>
                    <a:pt x="69" y="10435"/>
                    <a:pt x="79" y="10433"/>
                    <a:pt x="87" y="10429"/>
                  </a:cubicBezTo>
                  <a:lnTo>
                    <a:pt x="422" y="10260"/>
                  </a:lnTo>
                  <a:cubicBezTo>
                    <a:pt x="431" y="10255"/>
                    <a:pt x="440" y="10253"/>
                    <a:pt x="449" y="10253"/>
                  </a:cubicBezTo>
                  <a:cubicBezTo>
                    <a:pt x="491" y="10253"/>
                    <a:pt x="523" y="10300"/>
                    <a:pt x="502" y="10340"/>
                  </a:cubicBezTo>
                  <a:cubicBezTo>
                    <a:pt x="336" y="10642"/>
                    <a:pt x="20" y="11303"/>
                    <a:pt x="0" y="11977"/>
                  </a:cubicBezTo>
                  <a:cubicBezTo>
                    <a:pt x="0" y="12011"/>
                    <a:pt x="26" y="12038"/>
                    <a:pt x="60" y="12038"/>
                  </a:cubicBezTo>
                  <a:lnTo>
                    <a:pt x="1134" y="12038"/>
                  </a:lnTo>
                  <a:cubicBezTo>
                    <a:pt x="1522" y="5757"/>
                    <a:pt x="2660" y="2054"/>
                    <a:pt x="3597" y="0"/>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14"/>
          <p:cNvGrpSpPr/>
          <p:nvPr/>
        </p:nvGrpSpPr>
        <p:grpSpPr>
          <a:xfrm>
            <a:off x="7180204" y="1385977"/>
            <a:ext cx="744183" cy="751539"/>
            <a:chOff x="738785" y="3710981"/>
            <a:chExt cx="371201" cy="363361"/>
          </a:xfrm>
        </p:grpSpPr>
        <p:sp>
          <p:nvSpPr>
            <p:cNvPr id="154" name="Google Shape;154;p14"/>
            <p:cNvSpPr/>
            <p:nvPr/>
          </p:nvSpPr>
          <p:spPr>
            <a:xfrm>
              <a:off x="972974" y="3710981"/>
              <a:ext cx="137012" cy="131632"/>
            </a:xfrm>
            <a:custGeom>
              <a:rect b="b" l="l" r="r" t="t"/>
              <a:pathLst>
                <a:path extrusionOk="0" h="4550" w="4736">
                  <a:moveTo>
                    <a:pt x="3054" y="1"/>
                  </a:moveTo>
                  <a:cubicBezTo>
                    <a:pt x="1399" y="1"/>
                    <a:pt x="0" y="1163"/>
                    <a:pt x="3" y="1163"/>
                  </a:cubicBezTo>
                  <a:lnTo>
                    <a:pt x="4047" y="4550"/>
                  </a:lnTo>
                  <a:cubicBezTo>
                    <a:pt x="4735" y="2100"/>
                    <a:pt x="4041" y="664"/>
                    <a:pt x="3755" y="210"/>
                  </a:cubicBezTo>
                  <a:cubicBezTo>
                    <a:pt x="3689" y="106"/>
                    <a:pt x="3580" y="40"/>
                    <a:pt x="3459" y="25"/>
                  </a:cubicBezTo>
                  <a:cubicBezTo>
                    <a:pt x="3323" y="8"/>
                    <a:pt x="3187" y="1"/>
                    <a:pt x="3054"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738785" y="3710981"/>
              <a:ext cx="136984" cy="131632"/>
            </a:xfrm>
            <a:custGeom>
              <a:rect b="b" l="l" r="r" t="t"/>
              <a:pathLst>
                <a:path extrusionOk="0" h="4550" w="4735">
                  <a:moveTo>
                    <a:pt x="1681" y="1"/>
                  </a:moveTo>
                  <a:cubicBezTo>
                    <a:pt x="1547" y="1"/>
                    <a:pt x="1412" y="8"/>
                    <a:pt x="1275" y="25"/>
                  </a:cubicBezTo>
                  <a:cubicBezTo>
                    <a:pt x="1154" y="40"/>
                    <a:pt x="1045" y="106"/>
                    <a:pt x="981" y="210"/>
                  </a:cubicBezTo>
                  <a:cubicBezTo>
                    <a:pt x="694" y="664"/>
                    <a:pt x="1" y="2100"/>
                    <a:pt x="688" y="4550"/>
                  </a:cubicBezTo>
                  <a:lnTo>
                    <a:pt x="4733" y="1163"/>
                  </a:lnTo>
                  <a:cubicBezTo>
                    <a:pt x="4734" y="1163"/>
                    <a:pt x="3335" y="1"/>
                    <a:pt x="1681"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973003" y="3729092"/>
              <a:ext cx="123965" cy="113521"/>
            </a:xfrm>
            <a:custGeom>
              <a:rect b="b" l="l" r="r" t="t"/>
              <a:pathLst>
                <a:path extrusionOk="0" h="3924" w="4285">
                  <a:moveTo>
                    <a:pt x="824" y="0"/>
                  </a:moveTo>
                  <a:cubicBezTo>
                    <a:pt x="315" y="276"/>
                    <a:pt x="1" y="537"/>
                    <a:pt x="1" y="537"/>
                  </a:cubicBezTo>
                  <a:lnTo>
                    <a:pt x="4046" y="3924"/>
                  </a:lnTo>
                  <a:cubicBezTo>
                    <a:pt x="4162" y="3507"/>
                    <a:pt x="4239" y="3120"/>
                    <a:pt x="4285" y="2761"/>
                  </a:cubicBezTo>
                  <a:cubicBezTo>
                    <a:pt x="3989" y="2295"/>
                    <a:pt x="3632" y="1862"/>
                    <a:pt x="3213" y="1470"/>
                  </a:cubicBezTo>
                  <a:cubicBezTo>
                    <a:pt x="2521" y="819"/>
                    <a:pt x="1708" y="324"/>
                    <a:pt x="824" y="0"/>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751746" y="3729092"/>
              <a:ext cx="123965" cy="113521"/>
            </a:xfrm>
            <a:custGeom>
              <a:rect b="b" l="l" r="r" t="t"/>
              <a:pathLst>
                <a:path extrusionOk="0" h="3924" w="4285">
                  <a:moveTo>
                    <a:pt x="3463" y="0"/>
                  </a:moveTo>
                  <a:cubicBezTo>
                    <a:pt x="2578" y="322"/>
                    <a:pt x="1765" y="819"/>
                    <a:pt x="1073" y="1470"/>
                  </a:cubicBezTo>
                  <a:cubicBezTo>
                    <a:pt x="656" y="1862"/>
                    <a:pt x="297" y="2295"/>
                    <a:pt x="1" y="2761"/>
                  </a:cubicBezTo>
                  <a:cubicBezTo>
                    <a:pt x="47" y="3120"/>
                    <a:pt x="123" y="3507"/>
                    <a:pt x="241" y="3924"/>
                  </a:cubicBezTo>
                  <a:lnTo>
                    <a:pt x="4285" y="537"/>
                  </a:lnTo>
                  <a:cubicBezTo>
                    <a:pt x="4285" y="537"/>
                    <a:pt x="3970" y="275"/>
                    <a:pt x="3463" y="0"/>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774196" y="3741503"/>
              <a:ext cx="87600" cy="97118"/>
            </a:xfrm>
            <a:custGeom>
              <a:rect b="b" l="l" r="r" t="t"/>
              <a:pathLst>
                <a:path extrusionOk="0" h="3357" w="3028">
                  <a:moveTo>
                    <a:pt x="579" y="1"/>
                  </a:moveTo>
                  <a:cubicBezTo>
                    <a:pt x="558" y="1"/>
                    <a:pt x="538" y="13"/>
                    <a:pt x="530" y="31"/>
                  </a:cubicBezTo>
                  <a:cubicBezTo>
                    <a:pt x="303" y="534"/>
                    <a:pt x="1" y="1623"/>
                    <a:pt x="489" y="3357"/>
                  </a:cubicBezTo>
                  <a:lnTo>
                    <a:pt x="3027" y="946"/>
                  </a:lnTo>
                  <a:cubicBezTo>
                    <a:pt x="2964" y="896"/>
                    <a:pt x="1828" y="1"/>
                    <a:pt x="579" y="1"/>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986947" y="3741503"/>
              <a:ext cx="87571" cy="97118"/>
            </a:xfrm>
            <a:custGeom>
              <a:rect b="b" l="l" r="r" t="t"/>
              <a:pathLst>
                <a:path extrusionOk="0" h="3357" w="3027">
                  <a:moveTo>
                    <a:pt x="2450" y="1"/>
                  </a:moveTo>
                  <a:cubicBezTo>
                    <a:pt x="1201" y="1"/>
                    <a:pt x="65" y="898"/>
                    <a:pt x="0" y="949"/>
                  </a:cubicBezTo>
                  <a:lnTo>
                    <a:pt x="2539" y="3357"/>
                  </a:lnTo>
                  <a:cubicBezTo>
                    <a:pt x="3027" y="1625"/>
                    <a:pt x="2726" y="536"/>
                    <a:pt x="2498" y="31"/>
                  </a:cubicBezTo>
                  <a:cubicBezTo>
                    <a:pt x="2490" y="13"/>
                    <a:pt x="2470" y="1"/>
                    <a:pt x="2450" y="1"/>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986889" y="3745755"/>
              <a:ext cx="82132" cy="93010"/>
            </a:xfrm>
            <a:custGeom>
              <a:rect b="b" l="l" r="r" t="t"/>
              <a:pathLst>
                <a:path extrusionOk="0" h="3215" w="2839">
                  <a:moveTo>
                    <a:pt x="1550" y="1"/>
                  </a:moveTo>
                  <a:cubicBezTo>
                    <a:pt x="700" y="257"/>
                    <a:pt x="47" y="771"/>
                    <a:pt x="1" y="806"/>
                  </a:cubicBezTo>
                  <a:lnTo>
                    <a:pt x="2540" y="3214"/>
                  </a:lnTo>
                  <a:cubicBezTo>
                    <a:pt x="2809" y="2263"/>
                    <a:pt x="2839" y="1507"/>
                    <a:pt x="2774" y="933"/>
                  </a:cubicBezTo>
                  <a:cubicBezTo>
                    <a:pt x="2760" y="920"/>
                    <a:pt x="2747" y="906"/>
                    <a:pt x="2731" y="892"/>
                  </a:cubicBezTo>
                  <a:cubicBezTo>
                    <a:pt x="2369" y="552"/>
                    <a:pt x="1972" y="254"/>
                    <a:pt x="1550"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986860" y="3769073"/>
              <a:ext cx="58" cy="116"/>
            </a:xfrm>
            <a:custGeom>
              <a:rect b="b" l="l" r="r" t="t"/>
              <a:pathLst>
                <a:path extrusionOk="0" h="4" w="2">
                  <a:moveTo>
                    <a:pt x="0" y="3"/>
                  </a:moveTo>
                  <a:lnTo>
                    <a:pt x="2" y="0"/>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779663" y="3745755"/>
              <a:ext cx="82132" cy="93097"/>
            </a:xfrm>
            <a:custGeom>
              <a:rect b="b" l="l" r="r" t="t"/>
              <a:pathLst>
                <a:path extrusionOk="0" h="3218" w="2839">
                  <a:moveTo>
                    <a:pt x="1289" y="1"/>
                  </a:moveTo>
                  <a:cubicBezTo>
                    <a:pt x="867" y="254"/>
                    <a:pt x="470" y="552"/>
                    <a:pt x="108" y="894"/>
                  </a:cubicBezTo>
                  <a:cubicBezTo>
                    <a:pt x="94" y="906"/>
                    <a:pt x="82" y="920"/>
                    <a:pt x="66" y="933"/>
                  </a:cubicBezTo>
                  <a:cubicBezTo>
                    <a:pt x="0" y="1507"/>
                    <a:pt x="30" y="2263"/>
                    <a:pt x="298" y="3217"/>
                  </a:cubicBezTo>
                  <a:lnTo>
                    <a:pt x="2838" y="806"/>
                  </a:lnTo>
                  <a:cubicBezTo>
                    <a:pt x="2792" y="771"/>
                    <a:pt x="2139" y="257"/>
                    <a:pt x="1289"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861767" y="3769073"/>
              <a:ext cx="58" cy="116"/>
            </a:xfrm>
            <a:custGeom>
              <a:rect b="b" l="l" r="r" t="t"/>
              <a:pathLst>
                <a:path extrusionOk="0" h="4" w="2">
                  <a:moveTo>
                    <a:pt x="0" y="0"/>
                  </a:moveTo>
                  <a:lnTo>
                    <a:pt x="0" y="0"/>
                  </a:lnTo>
                  <a:lnTo>
                    <a:pt x="2" y="3"/>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745410" y="3738610"/>
              <a:ext cx="357951" cy="306629"/>
            </a:xfrm>
            <a:custGeom>
              <a:rect b="b" l="l" r="r" t="t"/>
              <a:pathLst>
                <a:path extrusionOk="0" h="10599" w="12373">
                  <a:moveTo>
                    <a:pt x="6187" y="1"/>
                  </a:moveTo>
                  <a:cubicBezTo>
                    <a:pt x="2771" y="1"/>
                    <a:pt x="0" y="2601"/>
                    <a:pt x="0" y="5807"/>
                  </a:cubicBezTo>
                  <a:cubicBezTo>
                    <a:pt x="0" y="7795"/>
                    <a:pt x="1063" y="9550"/>
                    <a:pt x="2688" y="10597"/>
                  </a:cubicBezTo>
                  <a:lnTo>
                    <a:pt x="2689" y="10590"/>
                  </a:lnTo>
                  <a:lnTo>
                    <a:pt x="9682" y="10590"/>
                  </a:lnTo>
                  <a:lnTo>
                    <a:pt x="9682" y="10599"/>
                  </a:lnTo>
                  <a:cubicBezTo>
                    <a:pt x="11307" y="9551"/>
                    <a:pt x="12373" y="7795"/>
                    <a:pt x="12373" y="5807"/>
                  </a:cubicBezTo>
                  <a:cubicBezTo>
                    <a:pt x="12373" y="2601"/>
                    <a:pt x="9604" y="1"/>
                    <a:pt x="6187"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745410" y="3738610"/>
              <a:ext cx="189897" cy="306600"/>
            </a:xfrm>
            <a:custGeom>
              <a:rect b="b" l="l" r="r" t="t"/>
              <a:pathLst>
                <a:path extrusionOk="0" h="10598" w="6564">
                  <a:moveTo>
                    <a:pt x="6564" y="13"/>
                  </a:moveTo>
                  <a:lnTo>
                    <a:pt x="6564" y="13"/>
                  </a:lnTo>
                  <a:cubicBezTo>
                    <a:pt x="6561" y="13"/>
                    <a:pt x="6559" y="13"/>
                    <a:pt x="6557" y="14"/>
                  </a:cubicBezTo>
                  <a:lnTo>
                    <a:pt x="6557" y="14"/>
                  </a:lnTo>
                  <a:cubicBezTo>
                    <a:pt x="6559" y="13"/>
                    <a:pt x="6561" y="13"/>
                    <a:pt x="6564" y="13"/>
                  </a:cubicBezTo>
                  <a:close/>
                  <a:moveTo>
                    <a:pt x="6185" y="1"/>
                  </a:moveTo>
                  <a:cubicBezTo>
                    <a:pt x="4482" y="1"/>
                    <a:pt x="2795" y="676"/>
                    <a:pt x="1606" y="1903"/>
                  </a:cubicBezTo>
                  <a:cubicBezTo>
                    <a:pt x="608" y="2935"/>
                    <a:pt x="0" y="4304"/>
                    <a:pt x="0" y="5807"/>
                  </a:cubicBezTo>
                  <a:cubicBezTo>
                    <a:pt x="0" y="7749"/>
                    <a:pt x="1068" y="9554"/>
                    <a:pt x="2688" y="10597"/>
                  </a:cubicBezTo>
                  <a:lnTo>
                    <a:pt x="2689" y="10590"/>
                  </a:lnTo>
                  <a:lnTo>
                    <a:pt x="3433" y="10590"/>
                  </a:lnTo>
                  <a:cubicBezTo>
                    <a:pt x="1818" y="9542"/>
                    <a:pt x="757" y="7790"/>
                    <a:pt x="757" y="5807"/>
                  </a:cubicBezTo>
                  <a:cubicBezTo>
                    <a:pt x="757" y="2723"/>
                    <a:pt x="3320" y="201"/>
                    <a:pt x="6557" y="14"/>
                  </a:cubicBezTo>
                  <a:lnTo>
                    <a:pt x="6557" y="14"/>
                  </a:lnTo>
                  <a:cubicBezTo>
                    <a:pt x="6539" y="15"/>
                    <a:pt x="6521" y="15"/>
                    <a:pt x="6503" y="15"/>
                  </a:cubicBezTo>
                  <a:cubicBezTo>
                    <a:pt x="6398" y="15"/>
                    <a:pt x="6291" y="1"/>
                    <a:pt x="6185"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774948" y="3832921"/>
              <a:ext cx="298905" cy="241392"/>
            </a:xfrm>
            <a:custGeom>
              <a:rect b="b" l="l" r="r" t="t"/>
              <a:pathLst>
                <a:path extrusionOk="0" h="8344" w="10332">
                  <a:moveTo>
                    <a:pt x="5169" y="0"/>
                  </a:moveTo>
                  <a:cubicBezTo>
                    <a:pt x="2349" y="0"/>
                    <a:pt x="5732" y="2295"/>
                    <a:pt x="2994" y="2295"/>
                  </a:cubicBezTo>
                  <a:cubicBezTo>
                    <a:pt x="618" y="2295"/>
                    <a:pt x="1" y="4725"/>
                    <a:pt x="1671" y="7319"/>
                  </a:cubicBezTo>
                  <a:lnTo>
                    <a:pt x="1668" y="7326"/>
                  </a:lnTo>
                  <a:cubicBezTo>
                    <a:pt x="2664" y="7968"/>
                    <a:pt x="3868" y="8343"/>
                    <a:pt x="5166" y="8343"/>
                  </a:cubicBezTo>
                  <a:cubicBezTo>
                    <a:pt x="6462" y="8343"/>
                    <a:pt x="7666" y="7969"/>
                    <a:pt x="8661" y="7330"/>
                  </a:cubicBezTo>
                  <a:lnTo>
                    <a:pt x="8661" y="7319"/>
                  </a:lnTo>
                  <a:cubicBezTo>
                    <a:pt x="10332" y="4725"/>
                    <a:pt x="9714" y="2295"/>
                    <a:pt x="7342" y="2295"/>
                  </a:cubicBezTo>
                  <a:cubicBezTo>
                    <a:pt x="4604" y="2295"/>
                    <a:pt x="7986" y="0"/>
                    <a:pt x="5169" y="0"/>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805180" y="4009713"/>
              <a:ext cx="130185" cy="64630"/>
            </a:xfrm>
            <a:custGeom>
              <a:rect b="b" l="l" r="r" t="t"/>
              <a:pathLst>
                <a:path extrusionOk="0" h="2234" w="4500">
                  <a:moveTo>
                    <a:pt x="0" y="1"/>
                  </a:moveTo>
                  <a:lnTo>
                    <a:pt x="0" y="1"/>
                  </a:lnTo>
                  <a:cubicBezTo>
                    <a:pt x="152" y="393"/>
                    <a:pt x="359" y="800"/>
                    <a:pt x="623" y="1211"/>
                  </a:cubicBezTo>
                  <a:lnTo>
                    <a:pt x="622" y="1219"/>
                  </a:lnTo>
                  <a:cubicBezTo>
                    <a:pt x="1617" y="1858"/>
                    <a:pt x="2821" y="2234"/>
                    <a:pt x="4121" y="2234"/>
                  </a:cubicBezTo>
                  <a:cubicBezTo>
                    <a:pt x="4248" y="2234"/>
                    <a:pt x="4374" y="2231"/>
                    <a:pt x="4499" y="2223"/>
                  </a:cubicBezTo>
                  <a:cubicBezTo>
                    <a:pt x="3344" y="2157"/>
                    <a:pt x="2277" y="1795"/>
                    <a:pt x="1379" y="1219"/>
                  </a:cubicBezTo>
                  <a:cubicBezTo>
                    <a:pt x="856" y="881"/>
                    <a:pt x="390" y="468"/>
                    <a:pt x="0" y="1"/>
                  </a:cubicBezTo>
                  <a:close/>
                </a:path>
              </a:pathLst>
            </a:custGeom>
            <a:solidFill>
              <a:srgbClr val="4F4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903860" y="3887946"/>
              <a:ext cx="41081" cy="19962"/>
            </a:xfrm>
            <a:custGeom>
              <a:rect b="b" l="l" r="r" t="t"/>
              <a:pathLst>
                <a:path extrusionOk="0" h="690" w="1420">
                  <a:moveTo>
                    <a:pt x="127" y="1"/>
                  </a:moveTo>
                  <a:cubicBezTo>
                    <a:pt x="58" y="1"/>
                    <a:pt x="1" y="56"/>
                    <a:pt x="1" y="128"/>
                  </a:cubicBezTo>
                  <a:cubicBezTo>
                    <a:pt x="1" y="438"/>
                    <a:pt x="318" y="689"/>
                    <a:pt x="710" y="689"/>
                  </a:cubicBezTo>
                  <a:cubicBezTo>
                    <a:pt x="1101" y="689"/>
                    <a:pt x="1420" y="438"/>
                    <a:pt x="1420" y="128"/>
                  </a:cubicBezTo>
                  <a:lnTo>
                    <a:pt x="1420" y="125"/>
                  </a:lnTo>
                  <a:cubicBezTo>
                    <a:pt x="1420" y="56"/>
                    <a:pt x="1365" y="1"/>
                    <a:pt x="1296"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890147" y="3914070"/>
              <a:ext cx="68419" cy="17300"/>
            </a:xfrm>
            <a:custGeom>
              <a:rect b="b" l="l" r="r" t="t"/>
              <a:pathLst>
                <a:path extrusionOk="0" h="598" w="2365">
                  <a:moveTo>
                    <a:pt x="1179" y="1"/>
                  </a:moveTo>
                  <a:cubicBezTo>
                    <a:pt x="1178" y="1"/>
                    <a:pt x="1176" y="1"/>
                    <a:pt x="1174" y="1"/>
                  </a:cubicBezTo>
                  <a:cubicBezTo>
                    <a:pt x="1125" y="3"/>
                    <a:pt x="1075" y="27"/>
                    <a:pt x="1041" y="65"/>
                  </a:cubicBezTo>
                  <a:cubicBezTo>
                    <a:pt x="958" y="162"/>
                    <a:pt x="831" y="216"/>
                    <a:pt x="697" y="216"/>
                  </a:cubicBezTo>
                  <a:cubicBezTo>
                    <a:pt x="562" y="216"/>
                    <a:pt x="438" y="161"/>
                    <a:pt x="354" y="65"/>
                  </a:cubicBezTo>
                  <a:cubicBezTo>
                    <a:pt x="316" y="23"/>
                    <a:pt x="265" y="1"/>
                    <a:pt x="212" y="1"/>
                  </a:cubicBezTo>
                  <a:cubicBezTo>
                    <a:pt x="168" y="1"/>
                    <a:pt x="123" y="17"/>
                    <a:pt x="87" y="49"/>
                  </a:cubicBezTo>
                  <a:cubicBezTo>
                    <a:pt x="9" y="118"/>
                    <a:pt x="1" y="237"/>
                    <a:pt x="70" y="317"/>
                  </a:cubicBezTo>
                  <a:cubicBezTo>
                    <a:pt x="225" y="495"/>
                    <a:pt x="453" y="598"/>
                    <a:pt x="699" y="598"/>
                  </a:cubicBezTo>
                  <a:cubicBezTo>
                    <a:pt x="875" y="598"/>
                    <a:pt x="1046" y="544"/>
                    <a:pt x="1184" y="446"/>
                  </a:cubicBezTo>
                  <a:cubicBezTo>
                    <a:pt x="1322" y="544"/>
                    <a:pt x="1493" y="598"/>
                    <a:pt x="1670" y="598"/>
                  </a:cubicBezTo>
                  <a:cubicBezTo>
                    <a:pt x="1912" y="598"/>
                    <a:pt x="2141" y="495"/>
                    <a:pt x="2299" y="317"/>
                  </a:cubicBezTo>
                  <a:cubicBezTo>
                    <a:pt x="2365" y="239"/>
                    <a:pt x="2357" y="118"/>
                    <a:pt x="2279" y="49"/>
                  </a:cubicBezTo>
                  <a:cubicBezTo>
                    <a:pt x="2243" y="17"/>
                    <a:pt x="2198" y="1"/>
                    <a:pt x="2153" y="1"/>
                  </a:cubicBezTo>
                  <a:cubicBezTo>
                    <a:pt x="2101" y="1"/>
                    <a:pt x="2048" y="23"/>
                    <a:pt x="2012" y="65"/>
                  </a:cubicBezTo>
                  <a:cubicBezTo>
                    <a:pt x="1931" y="162"/>
                    <a:pt x="1803" y="216"/>
                    <a:pt x="1670" y="216"/>
                  </a:cubicBezTo>
                  <a:cubicBezTo>
                    <a:pt x="1535" y="216"/>
                    <a:pt x="1411" y="161"/>
                    <a:pt x="1326" y="65"/>
                  </a:cubicBezTo>
                  <a:cubicBezTo>
                    <a:pt x="1289" y="25"/>
                    <a:pt x="1233" y="1"/>
                    <a:pt x="1179"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847302" y="3849759"/>
              <a:ext cx="11109" cy="23404"/>
            </a:xfrm>
            <a:custGeom>
              <a:rect b="b" l="l" r="r" t="t"/>
              <a:pathLst>
                <a:path extrusionOk="0" h="809" w="384">
                  <a:moveTo>
                    <a:pt x="192" y="1"/>
                  </a:moveTo>
                  <a:cubicBezTo>
                    <a:pt x="177" y="1"/>
                    <a:pt x="162" y="2"/>
                    <a:pt x="146" y="6"/>
                  </a:cubicBezTo>
                  <a:cubicBezTo>
                    <a:pt x="60" y="24"/>
                    <a:pt x="0" y="107"/>
                    <a:pt x="0" y="195"/>
                  </a:cubicBezTo>
                  <a:lnTo>
                    <a:pt x="0" y="613"/>
                  </a:lnTo>
                  <a:cubicBezTo>
                    <a:pt x="0" y="704"/>
                    <a:pt x="60" y="784"/>
                    <a:pt x="146" y="804"/>
                  </a:cubicBezTo>
                  <a:cubicBezTo>
                    <a:pt x="161" y="807"/>
                    <a:pt x="176" y="808"/>
                    <a:pt x="190" y="808"/>
                  </a:cubicBezTo>
                  <a:cubicBezTo>
                    <a:pt x="297" y="808"/>
                    <a:pt x="384" y="723"/>
                    <a:pt x="384" y="616"/>
                  </a:cubicBezTo>
                  <a:lnTo>
                    <a:pt x="384" y="192"/>
                  </a:lnTo>
                  <a:cubicBezTo>
                    <a:pt x="384" y="86"/>
                    <a:pt x="298" y="1"/>
                    <a:pt x="19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831969" y="3876866"/>
              <a:ext cx="24880" cy="11109"/>
            </a:xfrm>
            <a:custGeom>
              <a:rect b="b" l="l" r="r" t="t"/>
              <a:pathLst>
                <a:path extrusionOk="0" h="384" w="860">
                  <a:moveTo>
                    <a:pt x="219" y="0"/>
                  </a:moveTo>
                  <a:cubicBezTo>
                    <a:pt x="128" y="0"/>
                    <a:pt x="49" y="60"/>
                    <a:pt x="30" y="146"/>
                  </a:cubicBezTo>
                  <a:cubicBezTo>
                    <a:pt x="1" y="273"/>
                    <a:pt x="95" y="384"/>
                    <a:pt x="216" y="384"/>
                  </a:cubicBezTo>
                  <a:lnTo>
                    <a:pt x="641" y="384"/>
                  </a:lnTo>
                  <a:cubicBezTo>
                    <a:pt x="731" y="384"/>
                    <a:pt x="812" y="324"/>
                    <a:pt x="831" y="238"/>
                  </a:cubicBezTo>
                  <a:cubicBezTo>
                    <a:pt x="860" y="112"/>
                    <a:pt x="763" y="0"/>
                    <a:pt x="645"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989840" y="3849759"/>
              <a:ext cx="11109" cy="23404"/>
            </a:xfrm>
            <a:custGeom>
              <a:rect b="b" l="l" r="r" t="t"/>
              <a:pathLst>
                <a:path extrusionOk="0" h="809" w="384">
                  <a:moveTo>
                    <a:pt x="192" y="1"/>
                  </a:moveTo>
                  <a:cubicBezTo>
                    <a:pt x="86" y="1"/>
                    <a:pt x="0" y="86"/>
                    <a:pt x="0" y="192"/>
                  </a:cubicBezTo>
                  <a:lnTo>
                    <a:pt x="0" y="613"/>
                  </a:lnTo>
                  <a:cubicBezTo>
                    <a:pt x="0" y="704"/>
                    <a:pt x="60" y="784"/>
                    <a:pt x="146" y="804"/>
                  </a:cubicBezTo>
                  <a:cubicBezTo>
                    <a:pt x="161" y="807"/>
                    <a:pt x="176" y="808"/>
                    <a:pt x="191" y="808"/>
                  </a:cubicBezTo>
                  <a:cubicBezTo>
                    <a:pt x="298" y="808"/>
                    <a:pt x="384" y="723"/>
                    <a:pt x="384" y="616"/>
                  </a:cubicBezTo>
                  <a:lnTo>
                    <a:pt x="384" y="195"/>
                  </a:lnTo>
                  <a:cubicBezTo>
                    <a:pt x="384" y="107"/>
                    <a:pt x="325" y="24"/>
                    <a:pt x="238" y="6"/>
                  </a:cubicBezTo>
                  <a:cubicBezTo>
                    <a:pt x="222" y="2"/>
                    <a:pt x="207" y="1"/>
                    <a:pt x="19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a:off x="991923" y="3876866"/>
              <a:ext cx="24880" cy="11109"/>
            </a:xfrm>
            <a:custGeom>
              <a:rect b="b" l="l" r="r" t="t"/>
              <a:pathLst>
                <a:path extrusionOk="0" h="384" w="860">
                  <a:moveTo>
                    <a:pt x="218" y="0"/>
                  </a:moveTo>
                  <a:cubicBezTo>
                    <a:pt x="128" y="0"/>
                    <a:pt x="48" y="60"/>
                    <a:pt x="28" y="146"/>
                  </a:cubicBezTo>
                  <a:cubicBezTo>
                    <a:pt x="0" y="273"/>
                    <a:pt x="94" y="384"/>
                    <a:pt x="215" y="384"/>
                  </a:cubicBezTo>
                  <a:lnTo>
                    <a:pt x="640" y="384"/>
                  </a:lnTo>
                  <a:cubicBezTo>
                    <a:pt x="730" y="384"/>
                    <a:pt x="810" y="324"/>
                    <a:pt x="830" y="238"/>
                  </a:cubicBezTo>
                  <a:cubicBezTo>
                    <a:pt x="859" y="112"/>
                    <a:pt x="764" y="0"/>
                    <a:pt x="64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4"/>
          <p:cNvSpPr txBox="1"/>
          <p:nvPr/>
        </p:nvSpPr>
        <p:spPr>
          <a:xfrm>
            <a:off x="2666837" y="267725"/>
            <a:ext cx="38103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
                <a:solidFill>
                  <a:schemeClr val="hlink"/>
                </a:solidFill>
                <a:latin typeface="Fira Sans Extra Condensed SemiBold"/>
                <a:ea typeface="Fira Sans Extra Condensed SemiBold"/>
                <a:cs typeface="Fira Sans Extra Condensed SemiBold"/>
                <a:sym typeface="Fira Sans Extra Condensed SemiBold"/>
              </a:rPr>
              <a:t>Dog </a:t>
            </a:r>
            <a:r>
              <a:rPr lang="en" sz="3000">
                <a:solidFill>
                  <a:schemeClr val="hlink"/>
                </a:solidFill>
                <a:latin typeface="Fira Sans Extra Condensed SemiBold"/>
                <a:ea typeface="Fira Sans Extra Condensed SemiBold"/>
                <a:cs typeface="Fira Sans Extra Condensed SemiBold"/>
                <a:sym typeface="Fira Sans Extra Condensed SemiBold"/>
              </a:rPr>
              <a:t>Owners Introduction</a:t>
            </a:r>
            <a:endParaRPr sz="3000"/>
          </a:p>
        </p:txBody>
      </p:sp>
      <p:sp>
        <p:nvSpPr>
          <p:cNvPr id="175" name="Google Shape;175;p14"/>
          <p:cNvSpPr txBox="1"/>
          <p:nvPr/>
        </p:nvSpPr>
        <p:spPr>
          <a:xfrm>
            <a:off x="663000" y="2324550"/>
            <a:ext cx="2842200" cy="49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Roboto"/>
                <a:ea typeface="Roboto"/>
                <a:cs typeface="Roboto"/>
                <a:sym typeface="Roboto"/>
              </a:rPr>
              <a:t> Owner of a Maltese and a Pomeranian</a:t>
            </a:r>
            <a:endParaRPr sz="900">
              <a:solidFill>
                <a:srgbClr val="000000"/>
              </a:solidFill>
              <a:latin typeface="Roboto"/>
              <a:ea typeface="Roboto"/>
              <a:cs typeface="Roboto"/>
              <a:sym typeface="Roboto"/>
            </a:endParaRPr>
          </a:p>
        </p:txBody>
      </p:sp>
      <p:sp>
        <p:nvSpPr>
          <p:cNvPr id="176" name="Google Shape;176;p14"/>
          <p:cNvSpPr txBox="1"/>
          <p:nvPr/>
        </p:nvSpPr>
        <p:spPr>
          <a:xfrm>
            <a:off x="4297525" y="2324550"/>
            <a:ext cx="1566900" cy="49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Roboto"/>
                <a:ea typeface="Roboto"/>
                <a:cs typeface="Roboto"/>
                <a:sym typeface="Roboto"/>
              </a:rPr>
              <a:t>   </a:t>
            </a:r>
            <a:r>
              <a:rPr lang="en" sz="900">
                <a:latin typeface="Roboto"/>
                <a:ea typeface="Roboto"/>
                <a:cs typeface="Roboto"/>
                <a:sym typeface="Roboto"/>
              </a:rPr>
              <a:t>Owner of a Pomeranian</a:t>
            </a:r>
            <a:endParaRPr sz="900">
              <a:solidFill>
                <a:srgbClr val="000000"/>
              </a:solidFill>
              <a:latin typeface="Roboto"/>
              <a:ea typeface="Roboto"/>
              <a:cs typeface="Roboto"/>
              <a:sym typeface="Roboto"/>
            </a:endParaRPr>
          </a:p>
        </p:txBody>
      </p:sp>
      <p:sp>
        <p:nvSpPr>
          <p:cNvPr id="177" name="Google Shape;177;p14"/>
          <p:cNvSpPr txBox="1"/>
          <p:nvPr/>
        </p:nvSpPr>
        <p:spPr>
          <a:xfrm>
            <a:off x="6702400" y="2324550"/>
            <a:ext cx="1711200" cy="49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Roboto"/>
                <a:ea typeface="Roboto"/>
                <a:cs typeface="Roboto"/>
                <a:sym typeface="Roboto"/>
              </a:rPr>
              <a:t>Owner of a Shiba-Inu</a:t>
            </a:r>
            <a:endParaRPr sz="900">
              <a:solidFill>
                <a:srgbClr val="000000"/>
              </a:solidFill>
              <a:latin typeface="Roboto"/>
              <a:ea typeface="Roboto"/>
              <a:cs typeface="Roboto"/>
              <a:sym typeface="Roboto"/>
            </a:endParaRPr>
          </a:p>
        </p:txBody>
      </p:sp>
      <p:sp>
        <p:nvSpPr>
          <p:cNvPr id="178" name="Google Shape;178;p14"/>
          <p:cNvSpPr/>
          <p:nvPr/>
        </p:nvSpPr>
        <p:spPr>
          <a:xfrm>
            <a:off x="622100" y="3080313"/>
            <a:ext cx="2842200" cy="330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Jaki Tang</a:t>
            </a:r>
            <a:endParaRPr sz="1200"/>
          </a:p>
        </p:txBody>
      </p:sp>
      <p:sp>
        <p:nvSpPr>
          <p:cNvPr id="179" name="Google Shape;179;p14"/>
          <p:cNvSpPr/>
          <p:nvPr/>
        </p:nvSpPr>
        <p:spPr>
          <a:xfrm>
            <a:off x="4297500" y="3087500"/>
            <a:ext cx="1566900" cy="330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Jolina Shen</a:t>
            </a:r>
            <a:endParaRPr sz="1200"/>
          </a:p>
        </p:txBody>
      </p:sp>
      <p:sp>
        <p:nvSpPr>
          <p:cNvPr id="180" name="Google Shape;180;p14"/>
          <p:cNvSpPr/>
          <p:nvPr/>
        </p:nvSpPr>
        <p:spPr>
          <a:xfrm>
            <a:off x="6702400" y="3080325"/>
            <a:ext cx="1711200" cy="330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William Dai</a:t>
            </a:r>
            <a:endParaRPr sz="1200"/>
          </a:p>
        </p:txBody>
      </p:sp>
      <p:pic>
        <p:nvPicPr>
          <p:cNvPr id="181" name="Google Shape;181;p14"/>
          <p:cNvPicPr preferRelativeResize="0"/>
          <p:nvPr/>
        </p:nvPicPr>
        <p:blipFill>
          <a:blip r:embed="rId3">
            <a:alphaModFix/>
          </a:blip>
          <a:stretch>
            <a:fillRect/>
          </a:stretch>
        </p:blipFill>
        <p:spPr>
          <a:xfrm>
            <a:off x="622099" y="3410325"/>
            <a:ext cx="1416326" cy="1416301"/>
          </a:xfrm>
          <a:prstGeom prst="rect">
            <a:avLst/>
          </a:prstGeom>
          <a:noFill/>
          <a:ln>
            <a:noFill/>
          </a:ln>
        </p:spPr>
      </p:pic>
      <p:pic>
        <p:nvPicPr>
          <p:cNvPr id="182" name="Google Shape;182;p14"/>
          <p:cNvPicPr preferRelativeResize="0"/>
          <p:nvPr/>
        </p:nvPicPr>
        <p:blipFill rotWithShape="1">
          <a:blip r:embed="rId4">
            <a:alphaModFix/>
          </a:blip>
          <a:srcRect b="-10" l="0" r="-6700" t="0"/>
          <a:stretch/>
        </p:blipFill>
        <p:spPr>
          <a:xfrm>
            <a:off x="2038425" y="3410325"/>
            <a:ext cx="1511244" cy="1416299"/>
          </a:xfrm>
          <a:prstGeom prst="rect">
            <a:avLst/>
          </a:prstGeom>
          <a:noFill/>
          <a:ln>
            <a:noFill/>
          </a:ln>
        </p:spPr>
      </p:pic>
      <p:pic>
        <p:nvPicPr>
          <p:cNvPr id="183" name="Google Shape;183;p14"/>
          <p:cNvPicPr preferRelativeResize="0"/>
          <p:nvPr/>
        </p:nvPicPr>
        <p:blipFill rotWithShape="1">
          <a:blip r:embed="rId5">
            <a:alphaModFix/>
          </a:blip>
          <a:srcRect b="17064" l="33048" r="18121" t="43399"/>
          <a:stretch/>
        </p:blipFill>
        <p:spPr>
          <a:xfrm>
            <a:off x="6702400" y="3425725"/>
            <a:ext cx="1711201" cy="1385498"/>
          </a:xfrm>
          <a:prstGeom prst="rect">
            <a:avLst/>
          </a:prstGeom>
          <a:noFill/>
          <a:ln>
            <a:noFill/>
          </a:ln>
        </p:spPr>
      </p:pic>
      <p:grpSp>
        <p:nvGrpSpPr>
          <p:cNvPr id="184" name="Google Shape;184;p14"/>
          <p:cNvGrpSpPr/>
          <p:nvPr/>
        </p:nvGrpSpPr>
        <p:grpSpPr>
          <a:xfrm>
            <a:off x="4669882" y="1412298"/>
            <a:ext cx="822185" cy="698912"/>
            <a:chOff x="4770007" y="1901757"/>
            <a:chExt cx="410170" cy="374933"/>
          </a:xfrm>
        </p:grpSpPr>
        <p:sp>
          <p:nvSpPr>
            <p:cNvPr id="185" name="Google Shape;185;p14"/>
            <p:cNvSpPr/>
            <p:nvPr/>
          </p:nvSpPr>
          <p:spPr>
            <a:xfrm>
              <a:off x="4787452" y="1901757"/>
              <a:ext cx="116790" cy="112046"/>
            </a:xfrm>
            <a:custGeom>
              <a:rect b="b" l="l" r="r" t="t"/>
              <a:pathLst>
                <a:path extrusionOk="0" h="3873" w="4037">
                  <a:moveTo>
                    <a:pt x="1399" y="0"/>
                  </a:moveTo>
                  <a:cubicBezTo>
                    <a:pt x="1254" y="0"/>
                    <a:pt x="1106" y="8"/>
                    <a:pt x="953" y="27"/>
                  </a:cubicBezTo>
                  <a:cubicBezTo>
                    <a:pt x="755" y="50"/>
                    <a:pt x="591" y="188"/>
                    <a:pt x="531" y="378"/>
                  </a:cubicBezTo>
                  <a:cubicBezTo>
                    <a:pt x="336" y="999"/>
                    <a:pt x="1" y="2487"/>
                    <a:pt x="702" y="3872"/>
                  </a:cubicBezTo>
                  <a:lnTo>
                    <a:pt x="4035" y="1031"/>
                  </a:lnTo>
                  <a:cubicBezTo>
                    <a:pt x="4036" y="1031"/>
                    <a:pt x="2997" y="0"/>
                    <a:pt x="1399"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4799227" y="1918218"/>
              <a:ext cx="105016" cy="95585"/>
            </a:xfrm>
            <a:custGeom>
              <a:rect b="b" l="l" r="r" t="t"/>
              <a:pathLst>
                <a:path extrusionOk="0" h="3304" w="3630">
                  <a:moveTo>
                    <a:pt x="3002" y="1"/>
                  </a:moveTo>
                  <a:cubicBezTo>
                    <a:pt x="1506" y="576"/>
                    <a:pt x="604" y="1535"/>
                    <a:pt x="69" y="2387"/>
                  </a:cubicBezTo>
                  <a:cubicBezTo>
                    <a:pt x="46" y="2426"/>
                    <a:pt x="23" y="2463"/>
                    <a:pt x="0" y="2501"/>
                  </a:cubicBezTo>
                  <a:cubicBezTo>
                    <a:pt x="66" y="2766"/>
                    <a:pt x="163" y="3038"/>
                    <a:pt x="296" y="3303"/>
                  </a:cubicBezTo>
                  <a:lnTo>
                    <a:pt x="3629" y="462"/>
                  </a:lnTo>
                  <a:cubicBezTo>
                    <a:pt x="3629" y="462"/>
                    <a:pt x="3402" y="238"/>
                    <a:pt x="3002"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4819709" y="1932249"/>
              <a:ext cx="70358" cy="76173"/>
            </a:xfrm>
            <a:custGeom>
              <a:rect b="b" l="l" r="r" t="t"/>
              <a:pathLst>
                <a:path extrusionOk="0" h="2633" w="2432">
                  <a:moveTo>
                    <a:pt x="398" y="0"/>
                  </a:moveTo>
                  <a:cubicBezTo>
                    <a:pt x="329" y="0"/>
                    <a:pt x="272" y="48"/>
                    <a:pt x="254" y="115"/>
                  </a:cubicBezTo>
                  <a:cubicBezTo>
                    <a:pt x="113" y="721"/>
                    <a:pt x="1" y="1724"/>
                    <a:pt x="464" y="2633"/>
                  </a:cubicBezTo>
                  <a:lnTo>
                    <a:pt x="2432" y="784"/>
                  </a:lnTo>
                  <a:cubicBezTo>
                    <a:pt x="2358" y="714"/>
                    <a:pt x="1571" y="0"/>
                    <a:pt x="398" y="0"/>
                  </a:cubicBezTo>
                  <a:close/>
                </a:path>
              </a:pathLst>
            </a:custGeom>
            <a:solidFill>
              <a:srgbClr val="F9E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5045942" y="1901757"/>
              <a:ext cx="116790" cy="112046"/>
            </a:xfrm>
            <a:custGeom>
              <a:rect b="b" l="l" r="r" t="t"/>
              <a:pathLst>
                <a:path extrusionOk="0" h="3873" w="4037">
                  <a:moveTo>
                    <a:pt x="2638" y="0"/>
                  </a:moveTo>
                  <a:cubicBezTo>
                    <a:pt x="1040" y="0"/>
                    <a:pt x="1" y="1031"/>
                    <a:pt x="2" y="1031"/>
                  </a:cubicBezTo>
                  <a:lnTo>
                    <a:pt x="3335" y="3872"/>
                  </a:lnTo>
                  <a:cubicBezTo>
                    <a:pt x="4036" y="2487"/>
                    <a:pt x="3700" y="999"/>
                    <a:pt x="3506" y="378"/>
                  </a:cubicBezTo>
                  <a:cubicBezTo>
                    <a:pt x="3446" y="188"/>
                    <a:pt x="3280" y="50"/>
                    <a:pt x="3084" y="27"/>
                  </a:cubicBezTo>
                  <a:cubicBezTo>
                    <a:pt x="2931" y="8"/>
                    <a:pt x="2782" y="0"/>
                    <a:pt x="2638"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5045999" y="1918218"/>
              <a:ext cx="105016" cy="95585"/>
            </a:xfrm>
            <a:custGeom>
              <a:rect b="b" l="l" r="r" t="t"/>
              <a:pathLst>
                <a:path extrusionOk="0" h="3304" w="3630">
                  <a:moveTo>
                    <a:pt x="627" y="1"/>
                  </a:moveTo>
                  <a:cubicBezTo>
                    <a:pt x="224" y="240"/>
                    <a:pt x="0" y="462"/>
                    <a:pt x="0" y="462"/>
                  </a:cubicBezTo>
                  <a:lnTo>
                    <a:pt x="3332" y="3303"/>
                  </a:lnTo>
                  <a:cubicBezTo>
                    <a:pt x="3467" y="3038"/>
                    <a:pt x="3563" y="2766"/>
                    <a:pt x="3629" y="2501"/>
                  </a:cubicBezTo>
                  <a:cubicBezTo>
                    <a:pt x="3606" y="2463"/>
                    <a:pt x="3583" y="2424"/>
                    <a:pt x="3560" y="2387"/>
                  </a:cubicBezTo>
                  <a:cubicBezTo>
                    <a:pt x="3023" y="1535"/>
                    <a:pt x="2123" y="576"/>
                    <a:pt x="627"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a:off x="5060002" y="1932249"/>
              <a:ext cx="70387" cy="76173"/>
            </a:xfrm>
            <a:custGeom>
              <a:rect b="b" l="l" r="r" t="t"/>
              <a:pathLst>
                <a:path extrusionOk="0" h="2633" w="2433">
                  <a:moveTo>
                    <a:pt x="2036" y="0"/>
                  </a:moveTo>
                  <a:cubicBezTo>
                    <a:pt x="864" y="0"/>
                    <a:pt x="76" y="714"/>
                    <a:pt x="1" y="784"/>
                  </a:cubicBezTo>
                  <a:lnTo>
                    <a:pt x="1970" y="2633"/>
                  </a:lnTo>
                  <a:cubicBezTo>
                    <a:pt x="2432" y="1721"/>
                    <a:pt x="2320" y="720"/>
                    <a:pt x="2179" y="115"/>
                  </a:cubicBezTo>
                  <a:cubicBezTo>
                    <a:pt x="2167" y="48"/>
                    <a:pt x="2107" y="0"/>
                    <a:pt x="2036" y="0"/>
                  </a:cubicBezTo>
                  <a:close/>
                </a:path>
              </a:pathLst>
            </a:custGeom>
            <a:solidFill>
              <a:srgbClr val="F9E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a:off x="5059915" y="1954873"/>
              <a:ext cx="116" cy="116"/>
            </a:xfrm>
            <a:custGeom>
              <a:rect b="b" l="l" r="r" t="t"/>
              <a:pathLst>
                <a:path extrusionOk="0" h="4" w="4">
                  <a:moveTo>
                    <a:pt x="1" y="4"/>
                  </a:moveTo>
                  <a:lnTo>
                    <a:pt x="4" y="1"/>
                  </a:lnTo>
                  <a:lnTo>
                    <a:pt x="4" y="1"/>
                  </a:ln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5060059" y="1934998"/>
              <a:ext cx="67262" cy="73395"/>
            </a:xfrm>
            <a:custGeom>
              <a:rect b="b" l="l" r="r" t="t"/>
              <a:pathLst>
                <a:path extrusionOk="0" h="2537" w="2325">
                  <a:moveTo>
                    <a:pt x="1289" y="0"/>
                  </a:moveTo>
                  <a:cubicBezTo>
                    <a:pt x="537" y="198"/>
                    <a:pt x="59" y="634"/>
                    <a:pt x="0" y="688"/>
                  </a:cubicBezTo>
                  <a:lnTo>
                    <a:pt x="1970" y="2536"/>
                  </a:lnTo>
                  <a:cubicBezTo>
                    <a:pt x="2263" y="1959"/>
                    <a:pt x="2324" y="1346"/>
                    <a:pt x="2297" y="820"/>
                  </a:cubicBezTo>
                  <a:cubicBezTo>
                    <a:pt x="2013" y="533"/>
                    <a:pt x="1682" y="254"/>
                    <a:pt x="1289"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a:off x="4890154" y="1954873"/>
              <a:ext cx="116" cy="116"/>
            </a:xfrm>
            <a:custGeom>
              <a:rect b="b" l="l" r="r" t="t"/>
              <a:pathLst>
                <a:path extrusionOk="0" h="4" w="4">
                  <a:moveTo>
                    <a:pt x="0" y="1"/>
                  </a:moveTo>
                  <a:lnTo>
                    <a:pt x="0" y="1"/>
                  </a:lnTo>
                  <a:lnTo>
                    <a:pt x="3" y="4"/>
                  </a:ln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a:off x="4822920" y="1934998"/>
              <a:ext cx="67233" cy="73395"/>
            </a:xfrm>
            <a:custGeom>
              <a:rect b="b" l="l" r="r" t="t"/>
              <a:pathLst>
                <a:path extrusionOk="0" h="2537" w="2324">
                  <a:moveTo>
                    <a:pt x="1036" y="0"/>
                  </a:moveTo>
                  <a:cubicBezTo>
                    <a:pt x="641" y="254"/>
                    <a:pt x="310" y="533"/>
                    <a:pt x="28" y="820"/>
                  </a:cubicBezTo>
                  <a:cubicBezTo>
                    <a:pt x="0" y="1347"/>
                    <a:pt x="61" y="1959"/>
                    <a:pt x="354" y="2536"/>
                  </a:cubicBezTo>
                  <a:lnTo>
                    <a:pt x="2324" y="688"/>
                  </a:lnTo>
                  <a:cubicBezTo>
                    <a:pt x="2266" y="634"/>
                    <a:pt x="1787" y="198"/>
                    <a:pt x="1036"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4770065" y="1921690"/>
              <a:ext cx="410112" cy="355000"/>
            </a:xfrm>
            <a:custGeom>
              <a:rect b="b" l="l" r="r" t="t"/>
              <a:pathLst>
                <a:path extrusionOk="0" h="12271" w="14176">
                  <a:moveTo>
                    <a:pt x="7088" y="0"/>
                  </a:moveTo>
                  <a:cubicBezTo>
                    <a:pt x="686" y="0"/>
                    <a:pt x="0" y="5805"/>
                    <a:pt x="1192" y="8280"/>
                  </a:cubicBezTo>
                  <a:cubicBezTo>
                    <a:pt x="2126" y="10222"/>
                    <a:pt x="5226" y="11640"/>
                    <a:pt x="6516" y="12160"/>
                  </a:cubicBezTo>
                  <a:cubicBezTo>
                    <a:pt x="6700" y="12233"/>
                    <a:pt x="6894" y="12270"/>
                    <a:pt x="7089" y="12270"/>
                  </a:cubicBezTo>
                  <a:cubicBezTo>
                    <a:pt x="7284" y="12270"/>
                    <a:pt x="7478" y="12233"/>
                    <a:pt x="7661" y="12160"/>
                  </a:cubicBezTo>
                  <a:cubicBezTo>
                    <a:pt x="8951" y="11640"/>
                    <a:pt x="12049" y="10222"/>
                    <a:pt x="12986" y="8280"/>
                  </a:cubicBezTo>
                  <a:cubicBezTo>
                    <a:pt x="14175" y="5805"/>
                    <a:pt x="13489" y="0"/>
                    <a:pt x="7088"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4770007" y="1921690"/>
              <a:ext cx="216281" cy="354711"/>
            </a:xfrm>
            <a:custGeom>
              <a:rect b="b" l="l" r="r" t="t"/>
              <a:pathLst>
                <a:path extrusionOk="0" h="12261" w="7476">
                  <a:moveTo>
                    <a:pt x="7087" y="0"/>
                  </a:moveTo>
                  <a:cubicBezTo>
                    <a:pt x="686" y="0"/>
                    <a:pt x="1" y="5805"/>
                    <a:pt x="1193" y="8280"/>
                  </a:cubicBezTo>
                  <a:cubicBezTo>
                    <a:pt x="2125" y="10222"/>
                    <a:pt x="5227" y="11640"/>
                    <a:pt x="6517" y="12160"/>
                  </a:cubicBezTo>
                  <a:cubicBezTo>
                    <a:pt x="6649" y="12213"/>
                    <a:pt x="6787" y="12246"/>
                    <a:pt x="6925" y="12261"/>
                  </a:cubicBezTo>
                  <a:cubicBezTo>
                    <a:pt x="5491" y="11635"/>
                    <a:pt x="2820" y="10268"/>
                    <a:pt x="1963" y="8452"/>
                  </a:cubicBezTo>
                  <a:cubicBezTo>
                    <a:pt x="795" y="5978"/>
                    <a:pt x="1430" y="240"/>
                    <a:pt x="7475" y="8"/>
                  </a:cubicBezTo>
                  <a:cubicBezTo>
                    <a:pt x="7348" y="2"/>
                    <a:pt x="7221" y="0"/>
                    <a:pt x="7087" y="0"/>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4849131" y="2053611"/>
              <a:ext cx="251922" cy="196232"/>
            </a:xfrm>
            <a:custGeom>
              <a:rect b="b" l="l" r="r" t="t"/>
              <a:pathLst>
                <a:path extrusionOk="0" h="6783" w="8708">
                  <a:moveTo>
                    <a:pt x="1993" y="1"/>
                  </a:moveTo>
                  <a:cubicBezTo>
                    <a:pt x="892" y="1"/>
                    <a:pt x="1" y="892"/>
                    <a:pt x="1" y="1993"/>
                  </a:cubicBezTo>
                  <a:cubicBezTo>
                    <a:pt x="1" y="4809"/>
                    <a:pt x="1384" y="6158"/>
                    <a:pt x="4355" y="6782"/>
                  </a:cubicBezTo>
                  <a:cubicBezTo>
                    <a:pt x="7322" y="6158"/>
                    <a:pt x="8707" y="4809"/>
                    <a:pt x="8707" y="1993"/>
                  </a:cubicBezTo>
                  <a:cubicBezTo>
                    <a:pt x="8707" y="892"/>
                    <a:pt x="7816" y="1"/>
                    <a:pt x="6715" y="1"/>
                  </a:cubicBezTo>
                  <a:cubicBezTo>
                    <a:pt x="5690" y="1"/>
                    <a:pt x="5127" y="777"/>
                    <a:pt x="5020" y="1775"/>
                  </a:cubicBezTo>
                  <a:lnTo>
                    <a:pt x="4368" y="2050"/>
                  </a:lnTo>
                  <a:lnTo>
                    <a:pt x="3688" y="1775"/>
                  </a:lnTo>
                  <a:cubicBezTo>
                    <a:pt x="3581" y="778"/>
                    <a:pt x="3018" y="1"/>
                    <a:pt x="1993" y="1"/>
                  </a:cubicBezTo>
                  <a:close/>
                </a:path>
              </a:pathLst>
            </a:custGeom>
            <a:solidFill>
              <a:srgbClr val="F9E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4951688" y="2104730"/>
              <a:ext cx="46751" cy="21119"/>
            </a:xfrm>
            <a:custGeom>
              <a:rect b="b" l="l" r="r" t="t"/>
              <a:pathLst>
                <a:path extrusionOk="0" h="730" w="1616">
                  <a:moveTo>
                    <a:pt x="132" y="1"/>
                  </a:moveTo>
                  <a:cubicBezTo>
                    <a:pt x="60" y="1"/>
                    <a:pt x="1" y="61"/>
                    <a:pt x="1" y="134"/>
                  </a:cubicBezTo>
                  <a:lnTo>
                    <a:pt x="1" y="136"/>
                  </a:lnTo>
                  <a:cubicBezTo>
                    <a:pt x="1" y="464"/>
                    <a:pt x="439" y="729"/>
                    <a:pt x="853" y="729"/>
                  </a:cubicBezTo>
                  <a:cubicBezTo>
                    <a:pt x="1268" y="729"/>
                    <a:pt x="1603" y="464"/>
                    <a:pt x="1603" y="136"/>
                  </a:cubicBezTo>
                  <a:cubicBezTo>
                    <a:pt x="1616" y="62"/>
                    <a:pt x="1557" y="1"/>
                    <a:pt x="1485"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4888273" y="2005558"/>
              <a:ext cx="38853" cy="29422"/>
            </a:xfrm>
            <a:custGeom>
              <a:rect b="b" l="l" r="r" t="t"/>
              <a:pathLst>
                <a:path extrusionOk="0" h="1017" w="1343">
                  <a:moveTo>
                    <a:pt x="486" y="0"/>
                  </a:moveTo>
                  <a:cubicBezTo>
                    <a:pt x="321" y="0"/>
                    <a:pt x="165" y="95"/>
                    <a:pt x="96" y="257"/>
                  </a:cubicBezTo>
                  <a:cubicBezTo>
                    <a:pt x="1" y="473"/>
                    <a:pt x="99" y="724"/>
                    <a:pt x="315" y="818"/>
                  </a:cubicBezTo>
                  <a:lnTo>
                    <a:pt x="688" y="981"/>
                  </a:lnTo>
                  <a:cubicBezTo>
                    <a:pt x="744" y="1005"/>
                    <a:pt x="802" y="1016"/>
                    <a:pt x="859" y="1016"/>
                  </a:cubicBezTo>
                  <a:cubicBezTo>
                    <a:pt x="1023" y="1016"/>
                    <a:pt x="1180" y="921"/>
                    <a:pt x="1249" y="760"/>
                  </a:cubicBezTo>
                  <a:cubicBezTo>
                    <a:pt x="1343" y="545"/>
                    <a:pt x="1243" y="292"/>
                    <a:pt x="1028" y="198"/>
                  </a:cubicBezTo>
                  <a:lnTo>
                    <a:pt x="657" y="36"/>
                  </a:lnTo>
                  <a:cubicBezTo>
                    <a:pt x="601" y="12"/>
                    <a:pt x="543" y="0"/>
                    <a:pt x="486"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5023000" y="2005558"/>
              <a:ext cx="38853" cy="29422"/>
            </a:xfrm>
            <a:custGeom>
              <a:rect b="b" l="l" r="r" t="t"/>
              <a:pathLst>
                <a:path extrusionOk="0" h="1017" w="1343">
                  <a:moveTo>
                    <a:pt x="859" y="0"/>
                  </a:moveTo>
                  <a:cubicBezTo>
                    <a:pt x="802" y="0"/>
                    <a:pt x="744" y="12"/>
                    <a:pt x="688" y="36"/>
                  </a:cubicBezTo>
                  <a:lnTo>
                    <a:pt x="317" y="198"/>
                  </a:lnTo>
                  <a:cubicBezTo>
                    <a:pt x="102" y="292"/>
                    <a:pt x="1" y="545"/>
                    <a:pt x="96" y="760"/>
                  </a:cubicBezTo>
                  <a:cubicBezTo>
                    <a:pt x="165" y="921"/>
                    <a:pt x="321" y="1016"/>
                    <a:pt x="486" y="1016"/>
                  </a:cubicBezTo>
                  <a:cubicBezTo>
                    <a:pt x="543" y="1016"/>
                    <a:pt x="601" y="1005"/>
                    <a:pt x="657" y="981"/>
                  </a:cubicBezTo>
                  <a:lnTo>
                    <a:pt x="1030" y="818"/>
                  </a:lnTo>
                  <a:cubicBezTo>
                    <a:pt x="1246" y="724"/>
                    <a:pt x="1343" y="473"/>
                    <a:pt x="1249" y="257"/>
                  </a:cubicBezTo>
                  <a:cubicBezTo>
                    <a:pt x="1180" y="95"/>
                    <a:pt x="1023" y="0"/>
                    <a:pt x="859"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4946046" y="2138433"/>
              <a:ext cx="57947" cy="16201"/>
            </a:xfrm>
            <a:custGeom>
              <a:rect b="b" l="l" r="r" t="t"/>
              <a:pathLst>
                <a:path extrusionOk="0" h="560" w="2003">
                  <a:moveTo>
                    <a:pt x="215" y="1"/>
                  </a:moveTo>
                  <a:cubicBezTo>
                    <a:pt x="170" y="1"/>
                    <a:pt x="125" y="16"/>
                    <a:pt x="88" y="47"/>
                  </a:cubicBezTo>
                  <a:cubicBezTo>
                    <a:pt x="8" y="120"/>
                    <a:pt x="1" y="239"/>
                    <a:pt x="70" y="321"/>
                  </a:cubicBezTo>
                  <a:cubicBezTo>
                    <a:pt x="202" y="472"/>
                    <a:pt x="396" y="560"/>
                    <a:pt x="607" y="560"/>
                  </a:cubicBezTo>
                  <a:cubicBezTo>
                    <a:pt x="748" y="560"/>
                    <a:pt x="884" y="520"/>
                    <a:pt x="998" y="446"/>
                  </a:cubicBezTo>
                  <a:cubicBezTo>
                    <a:pt x="1113" y="520"/>
                    <a:pt x="1246" y="560"/>
                    <a:pt x="1389" y="560"/>
                  </a:cubicBezTo>
                  <a:cubicBezTo>
                    <a:pt x="1598" y="560"/>
                    <a:pt x="1791" y="474"/>
                    <a:pt x="1926" y="321"/>
                  </a:cubicBezTo>
                  <a:cubicBezTo>
                    <a:pt x="2002" y="239"/>
                    <a:pt x="1995" y="120"/>
                    <a:pt x="1914" y="47"/>
                  </a:cubicBezTo>
                  <a:cubicBezTo>
                    <a:pt x="1877" y="16"/>
                    <a:pt x="1833" y="1"/>
                    <a:pt x="1788" y="1"/>
                  </a:cubicBezTo>
                  <a:cubicBezTo>
                    <a:pt x="1734" y="1"/>
                    <a:pt x="1681" y="23"/>
                    <a:pt x="1642" y="67"/>
                  </a:cubicBezTo>
                  <a:cubicBezTo>
                    <a:pt x="1582" y="136"/>
                    <a:pt x="1492" y="175"/>
                    <a:pt x="1394" y="175"/>
                  </a:cubicBezTo>
                  <a:cubicBezTo>
                    <a:pt x="1297" y="175"/>
                    <a:pt x="1208" y="136"/>
                    <a:pt x="1147" y="67"/>
                  </a:cubicBezTo>
                  <a:cubicBezTo>
                    <a:pt x="1110" y="24"/>
                    <a:pt x="1056" y="1"/>
                    <a:pt x="1001" y="1"/>
                  </a:cubicBezTo>
                  <a:cubicBezTo>
                    <a:pt x="946" y="1"/>
                    <a:pt x="892" y="28"/>
                    <a:pt x="855" y="67"/>
                  </a:cubicBezTo>
                  <a:cubicBezTo>
                    <a:pt x="795" y="136"/>
                    <a:pt x="706" y="175"/>
                    <a:pt x="608" y="175"/>
                  </a:cubicBezTo>
                  <a:cubicBezTo>
                    <a:pt x="510" y="175"/>
                    <a:pt x="423" y="136"/>
                    <a:pt x="361" y="67"/>
                  </a:cubicBezTo>
                  <a:cubicBezTo>
                    <a:pt x="322" y="23"/>
                    <a:pt x="268" y="1"/>
                    <a:pt x="215"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4906788" y="2092203"/>
              <a:ext cx="11109" cy="22247"/>
            </a:xfrm>
            <a:custGeom>
              <a:rect b="b" l="l" r="r" t="t"/>
              <a:pathLst>
                <a:path extrusionOk="0" h="769" w="384">
                  <a:moveTo>
                    <a:pt x="191" y="1"/>
                  </a:moveTo>
                  <a:cubicBezTo>
                    <a:pt x="187" y="1"/>
                    <a:pt x="183" y="1"/>
                    <a:pt x="180" y="1"/>
                  </a:cubicBezTo>
                  <a:cubicBezTo>
                    <a:pt x="78" y="7"/>
                    <a:pt x="0" y="96"/>
                    <a:pt x="0" y="199"/>
                  </a:cubicBezTo>
                  <a:lnTo>
                    <a:pt x="0" y="569"/>
                  </a:lnTo>
                  <a:cubicBezTo>
                    <a:pt x="0" y="670"/>
                    <a:pt x="77" y="760"/>
                    <a:pt x="180" y="768"/>
                  </a:cubicBezTo>
                  <a:cubicBezTo>
                    <a:pt x="184" y="768"/>
                    <a:pt x="189" y="769"/>
                    <a:pt x="193" y="769"/>
                  </a:cubicBezTo>
                  <a:cubicBezTo>
                    <a:pt x="299" y="769"/>
                    <a:pt x="384" y="682"/>
                    <a:pt x="384" y="576"/>
                  </a:cubicBezTo>
                  <a:lnTo>
                    <a:pt x="384" y="193"/>
                  </a:lnTo>
                  <a:cubicBezTo>
                    <a:pt x="384" y="88"/>
                    <a:pt x="298" y="1"/>
                    <a:pt x="191"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4888360" y="2121365"/>
              <a:ext cx="26529" cy="11138"/>
            </a:xfrm>
            <a:custGeom>
              <a:rect b="b" l="l" r="r" t="t"/>
              <a:pathLst>
                <a:path extrusionOk="0" h="385" w="917">
                  <a:moveTo>
                    <a:pt x="208" y="1"/>
                  </a:moveTo>
                  <a:cubicBezTo>
                    <a:pt x="105" y="1"/>
                    <a:pt x="16" y="78"/>
                    <a:pt x="8" y="182"/>
                  </a:cubicBezTo>
                  <a:cubicBezTo>
                    <a:pt x="1" y="292"/>
                    <a:pt x="88" y="384"/>
                    <a:pt x="200" y="384"/>
                  </a:cubicBezTo>
                  <a:lnTo>
                    <a:pt x="711" y="384"/>
                  </a:lnTo>
                  <a:cubicBezTo>
                    <a:pt x="814" y="384"/>
                    <a:pt x="903" y="308"/>
                    <a:pt x="910" y="205"/>
                  </a:cubicBezTo>
                  <a:cubicBezTo>
                    <a:pt x="916" y="93"/>
                    <a:pt x="829" y="1"/>
                    <a:pt x="719"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5032142" y="2092174"/>
              <a:ext cx="11109" cy="22276"/>
            </a:xfrm>
            <a:custGeom>
              <a:rect b="b" l="l" r="r" t="t"/>
              <a:pathLst>
                <a:path extrusionOk="0" h="770" w="384">
                  <a:moveTo>
                    <a:pt x="190" y="0"/>
                  </a:moveTo>
                  <a:cubicBezTo>
                    <a:pt x="85" y="0"/>
                    <a:pt x="1" y="85"/>
                    <a:pt x="1" y="192"/>
                  </a:cubicBezTo>
                  <a:lnTo>
                    <a:pt x="1" y="570"/>
                  </a:lnTo>
                  <a:cubicBezTo>
                    <a:pt x="1" y="671"/>
                    <a:pt x="77" y="761"/>
                    <a:pt x="180" y="769"/>
                  </a:cubicBezTo>
                  <a:cubicBezTo>
                    <a:pt x="184" y="769"/>
                    <a:pt x="187" y="769"/>
                    <a:pt x="191" y="769"/>
                  </a:cubicBezTo>
                  <a:cubicBezTo>
                    <a:pt x="298" y="769"/>
                    <a:pt x="384" y="683"/>
                    <a:pt x="384" y="577"/>
                  </a:cubicBezTo>
                  <a:lnTo>
                    <a:pt x="384" y="200"/>
                  </a:lnTo>
                  <a:cubicBezTo>
                    <a:pt x="384" y="97"/>
                    <a:pt x="307" y="8"/>
                    <a:pt x="203" y="1"/>
                  </a:cubicBezTo>
                  <a:cubicBezTo>
                    <a:pt x="198" y="0"/>
                    <a:pt x="194" y="0"/>
                    <a:pt x="190"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5035209" y="2121365"/>
              <a:ext cx="26616" cy="11138"/>
            </a:xfrm>
            <a:custGeom>
              <a:rect b="b" l="l" r="r" t="t"/>
              <a:pathLst>
                <a:path extrusionOk="0" h="385" w="920">
                  <a:moveTo>
                    <a:pt x="207" y="1"/>
                  </a:moveTo>
                  <a:cubicBezTo>
                    <a:pt x="106" y="1"/>
                    <a:pt x="16" y="78"/>
                    <a:pt x="8" y="182"/>
                  </a:cubicBezTo>
                  <a:cubicBezTo>
                    <a:pt x="0" y="292"/>
                    <a:pt x="89" y="384"/>
                    <a:pt x="200" y="384"/>
                  </a:cubicBezTo>
                  <a:lnTo>
                    <a:pt x="712" y="384"/>
                  </a:lnTo>
                  <a:cubicBezTo>
                    <a:pt x="813" y="384"/>
                    <a:pt x="904" y="308"/>
                    <a:pt x="912" y="205"/>
                  </a:cubicBezTo>
                  <a:cubicBezTo>
                    <a:pt x="919" y="93"/>
                    <a:pt x="832" y="1"/>
                    <a:pt x="720"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6" name="Google Shape;206;p14"/>
          <p:cNvPicPr preferRelativeResize="0"/>
          <p:nvPr/>
        </p:nvPicPr>
        <p:blipFill rotWithShape="1">
          <a:blip r:embed="rId6">
            <a:alphaModFix/>
          </a:blip>
          <a:srcRect b="20289" l="2284" r="5225" t="17010"/>
          <a:stretch/>
        </p:blipFill>
        <p:spPr>
          <a:xfrm>
            <a:off x="4297475" y="3410325"/>
            <a:ext cx="1567000" cy="1416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5"/>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Agenda</a:t>
            </a:r>
            <a:endParaRPr/>
          </a:p>
        </p:txBody>
      </p:sp>
      <p:grpSp>
        <p:nvGrpSpPr>
          <p:cNvPr id="212" name="Google Shape;212;p15"/>
          <p:cNvGrpSpPr/>
          <p:nvPr/>
        </p:nvGrpSpPr>
        <p:grpSpPr>
          <a:xfrm>
            <a:off x="457188" y="1328850"/>
            <a:ext cx="2061000" cy="534950"/>
            <a:chOff x="457188" y="1328850"/>
            <a:chExt cx="2061000" cy="534950"/>
          </a:xfrm>
        </p:grpSpPr>
        <p:sp>
          <p:nvSpPr>
            <p:cNvPr id="213" name="Google Shape;213;p15"/>
            <p:cNvSpPr txBox="1"/>
            <p:nvPr/>
          </p:nvSpPr>
          <p:spPr>
            <a:xfrm>
              <a:off x="457188" y="1328850"/>
              <a:ext cx="2061000" cy="33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latin typeface="Fira Sans Extra Condensed"/>
                  <a:ea typeface="Fira Sans Extra Condensed"/>
                  <a:cs typeface="Fira Sans Extra Condensed"/>
                  <a:sym typeface="Fira Sans Extra Condensed"/>
                </a:rPr>
                <a:t>Problem Statement</a:t>
              </a:r>
              <a:endParaRPr b="1" sz="2000">
                <a:solidFill>
                  <a:srgbClr val="000000"/>
                </a:solidFill>
                <a:latin typeface="Fira Sans Extra Condensed"/>
                <a:ea typeface="Fira Sans Extra Condensed"/>
                <a:cs typeface="Fira Sans Extra Condensed"/>
                <a:sym typeface="Fira Sans Extra Condensed"/>
              </a:endParaRPr>
            </a:p>
          </p:txBody>
        </p:sp>
        <p:sp>
          <p:nvSpPr>
            <p:cNvPr id="214" name="Google Shape;214;p15"/>
            <p:cNvSpPr txBox="1"/>
            <p:nvPr/>
          </p:nvSpPr>
          <p:spPr>
            <a:xfrm>
              <a:off x="457188" y="1380800"/>
              <a:ext cx="2061000" cy="483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200">
                <a:solidFill>
                  <a:srgbClr val="000000"/>
                </a:solidFill>
                <a:latin typeface="Roboto"/>
                <a:ea typeface="Roboto"/>
                <a:cs typeface="Roboto"/>
                <a:sym typeface="Roboto"/>
              </a:endParaRPr>
            </a:p>
          </p:txBody>
        </p:sp>
      </p:grpSp>
      <p:sp>
        <p:nvSpPr>
          <p:cNvPr id="215" name="Google Shape;215;p15"/>
          <p:cNvSpPr/>
          <p:nvPr/>
        </p:nvSpPr>
        <p:spPr>
          <a:xfrm>
            <a:off x="2518192" y="1181094"/>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01</a:t>
            </a:r>
            <a:endParaRPr sz="1800">
              <a:latin typeface="Fira Sans Extra Condensed SemiBold"/>
              <a:ea typeface="Fira Sans Extra Condensed SemiBold"/>
              <a:cs typeface="Fira Sans Extra Condensed SemiBold"/>
              <a:sym typeface="Fira Sans Extra Condensed SemiBold"/>
            </a:endParaRPr>
          </a:p>
        </p:txBody>
      </p:sp>
      <p:sp>
        <p:nvSpPr>
          <p:cNvPr id="216" name="Google Shape;216;p15"/>
          <p:cNvSpPr txBox="1"/>
          <p:nvPr/>
        </p:nvSpPr>
        <p:spPr>
          <a:xfrm>
            <a:off x="6625788" y="1328850"/>
            <a:ext cx="2061000" cy="3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Fira Sans Extra Condensed"/>
                <a:ea typeface="Fira Sans Extra Condensed"/>
                <a:cs typeface="Fira Sans Extra Condensed"/>
                <a:sym typeface="Fira Sans Extra Condensed"/>
              </a:rPr>
              <a:t>CNN with Transfer Learning</a:t>
            </a:r>
            <a:endParaRPr b="1" sz="2000">
              <a:solidFill>
                <a:srgbClr val="000000"/>
              </a:solidFill>
              <a:latin typeface="Fira Sans Extra Condensed"/>
              <a:ea typeface="Fira Sans Extra Condensed"/>
              <a:cs typeface="Fira Sans Extra Condensed"/>
              <a:sym typeface="Fira Sans Extra Condensed"/>
            </a:endParaRPr>
          </a:p>
        </p:txBody>
      </p:sp>
      <p:sp>
        <p:nvSpPr>
          <p:cNvPr id="217" name="Google Shape;217;p15"/>
          <p:cNvSpPr/>
          <p:nvPr/>
        </p:nvSpPr>
        <p:spPr>
          <a:xfrm>
            <a:off x="5998492" y="1181094"/>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04</a:t>
            </a:r>
            <a:endParaRPr sz="1800">
              <a:latin typeface="Fira Sans Extra Condensed SemiBold"/>
              <a:ea typeface="Fira Sans Extra Condensed SemiBold"/>
              <a:cs typeface="Fira Sans Extra Condensed SemiBold"/>
              <a:sym typeface="Fira Sans Extra Condensed SemiBold"/>
            </a:endParaRPr>
          </a:p>
        </p:txBody>
      </p:sp>
      <p:sp>
        <p:nvSpPr>
          <p:cNvPr id="218" name="Google Shape;218;p15"/>
          <p:cNvSpPr txBox="1"/>
          <p:nvPr/>
        </p:nvSpPr>
        <p:spPr>
          <a:xfrm>
            <a:off x="457188" y="2767113"/>
            <a:ext cx="2061000" cy="33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latin typeface="Fira Sans Extra Condensed"/>
                <a:ea typeface="Fira Sans Extra Condensed"/>
                <a:cs typeface="Fira Sans Extra Condensed"/>
                <a:sym typeface="Fira Sans Extra Condensed"/>
              </a:rPr>
              <a:t>EDA</a:t>
            </a:r>
            <a:endParaRPr b="1" sz="2000">
              <a:solidFill>
                <a:srgbClr val="000000"/>
              </a:solidFill>
              <a:latin typeface="Fira Sans Extra Condensed"/>
              <a:ea typeface="Fira Sans Extra Condensed"/>
              <a:cs typeface="Fira Sans Extra Condensed"/>
              <a:sym typeface="Fira Sans Extra Condensed"/>
            </a:endParaRPr>
          </a:p>
        </p:txBody>
      </p:sp>
      <p:sp>
        <p:nvSpPr>
          <p:cNvPr id="219" name="Google Shape;219;p15"/>
          <p:cNvSpPr/>
          <p:nvPr/>
        </p:nvSpPr>
        <p:spPr>
          <a:xfrm>
            <a:off x="2518192" y="2619369"/>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02</a:t>
            </a:r>
            <a:endParaRPr sz="1800">
              <a:latin typeface="Fira Sans Extra Condensed SemiBold"/>
              <a:ea typeface="Fira Sans Extra Condensed SemiBold"/>
              <a:cs typeface="Fira Sans Extra Condensed SemiBold"/>
              <a:sym typeface="Fira Sans Extra Condensed SemiBold"/>
            </a:endParaRPr>
          </a:p>
        </p:txBody>
      </p:sp>
      <p:sp>
        <p:nvSpPr>
          <p:cNvPr id="220" name="Google Shape;220;p15"/>
          <p:cNvSpPr txBox="1"/>
          <p:nvPr/>
        </p:nvSpPr>
        <p:spPr>
          <a:xfrm>
            <a:off x="6625788" y="2767113"/>
            <a:ext cx="2061000" cy="3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Fira Sans Extra Condensed"/>
                <a:ea typeface="Fira Sans Extra Condensed"/>
                <a:cs typeface="Fira Sans Extra Condensed"/>
                <a:sym typeface="Fira Sans Extra Condensed"/>
              </a:rPr>
              <a:t>Model Comparison</a:t>
            </a:r>
            <a:endParaRPr b="1" sz="2000">
              <a:solidFill>
                <a:srgbClr val="000000"/>
              </a:solidFill>
              <a:latin typeface="Fira Sans Extra Condensed"/>
              <a:ea typeface="Fira Sans Extra Condensed"/>
              <a:cs typeface="Fira Sans Extra Condensed"/>
              <a:sym typeface="Fira Sans Extra Condensed"/>
            </a:endParaRPr>
          </a:p>
        </p:txBody>
      </p:sp>
      <p:sp>
        <p:nvSpPr>
          <p:cNvPr id="221" name="Google Shape;221;p15"/>
          <p:cNvSpPr/>
          <p:nvPr/>
        </p:nvSpPr>
        <p:spPr>
          <a:xfrm>
            <a:off x="5998492" y="2619369"/>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05</a:t>
            </a:r>
            <a:endParaRPr sz="1800">
              <a:latin typeface="Fira Sans Extra Condensed SemiBold"/>
              <a:ea typeface="Fira Sans Extra Condensed SemiBold"/>
              <a:cs typeface="Fira Sans Extra Condensed SemiBold"/>
              <a:sym typeface="Fira Sans Extra Condensed SemiBold"/>
            </a:endParaRPr>
          </a:p>
        </p:txBody>
      </p:sp>
      <p:sp>
        <p:nvSpPr>
          <p:cNvPr id="222" name="Google Shape;222;p15"/>
          <p:cNvSpPr txBox="1"/>
          <p:nvPr/>
        </p:nvSpPr>
        <p:spPr>
          <a:xfrm>
            <a:off x="457188" y="4176225"/>
            <a:ext cx="2061000" cy="33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latin typeface="Fira Sans Extra Condensed"/>
                <a:ea typeface="Fira Sans Extra Condensed"/>
                <a:cs typeface="Fira Sans Extra Condensed"/>
                <a:sym typeface="Fira Sans Extra Condensed"/>
              </a:rPr>
              <a:t>Base CNN</a:t>
            </a:r>
            <a:endParaRPr b="1" sz="2000">
              <a:solidFill>
                <a:srgbClr val="000000"/>
              </a:solidFill>
              <a:latin typeface="Fira Sans Extra Condensed"/>
              <a:ea typeface="Fira Sans Extra Condensed"/>
              <a:cs typeface="Fira Sans Extra Condensed"/>
              <a:sym typeface="Fira Sans Extra Condensed"/>
            </a:endParaRPr>
          </a:p>
        </p:txBody>
      </p:sp>
      <p:sp>
        <p:nvSpPr>
          <p:cNvPr id="223" name="Google Shape;223;p15"/>
          <p:cNvSpPr/>
          <p:nvPr/>
        </p:nvSpPr>
        <p:spPr>
          <a:xfrm>
            <a:off x="2518192" y="4057644"/>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03</a:t>
            </a:r>
            <a:endParaRPr sz="1800">
              <a:latin typeface="Fira Sans Extra Condensed SemiBold"/>
              <a:ea typeface="Fira Sans Extra Condensed SemiBold"/>
              <a:cs typeface="Fira Sans Extra Condensed SemiBold"/>
              <a:sym typeface="Fira Sans Extra Condensed SemiBold"/>
            </a:endParaRPr>
          </a:p>
        </p:txBody>
      </p:sp>
      <p:sp>
        <p:nvSpPr>
          <p:cNvPr id="224" name="Google Shape;224;p15"/>
          <p:cNvSpPr txBox="1"/>
          <p:nvPr/>
        </p:nvSpPr>
        <p:spPr>
          <a:xfrm>
            <a:off x="6625788" y="4176225"/>
            <a:ext cx="2061000" cy="3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Fira Sans Extra Condensed"/>
                <a:ea typeface="Fira Sans Extra Condensed"/>
                <a:cs typeface="Fira Sans Extra Condensed"/>
                <a:sym typeface="Fira Sans Extra Condensed"/>
              </a:rPr>
              <a:t>Findings &amp; Future Improvements</a:t>
            </a:r>
            <a:endParaRPr b="1" sz="2000">
              <a:solidFill>
                <a:srgbClr val="000000"/>
              </a:solidFill>
              <a:latin typeface="Fira Sans Extra Condensed"/>
              <a:ea typeface="Fira Sans Extra Condensed"/>
              <a:cs typeface="Fira Sans Extra Condensed"/>
              <a:sym typeface="Fira Sans Extra Condensed"/>
            </a:endParaRPr>
          </a:p>
        </p:txBody>
      </p:sp>
      <p:sp>
        <p:nvSpPr>
          <p:cNvPr id="225" name="Google Shape;225;p15"/>
          <p:cNvSpPr/>
          <p:nvPr/>
        </p:nvSpPr>
        <p:spPr>
          <a:xfrm>
            <a:off x="5998492" y="4057644"/>
            <a:ext cx="627300" cy="62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SemiBold"/>
                <a:ea typeface="Fira Sans Extra Condensed SemiBold"/>
                <a:cs typeface="Fira Sans Extra Condensed SemiBold"/>
                <a:sym typeface="Fira Sans Extra Condensed SemiBold"/>
              </a:rPr>
              <a:t>06</a:t>
            </a:r>
            <a:endParaRPr sz="1800">
              <a:latin typeface="Fira Sans Extra Condensed SemiBold"/>
              <a:ea typeface="Fira Sans Extra Condensed SemiBold"/>
              <a:cs typeface="Fira Sans Extra Condensed SemiBold"/>
              <a:sym typeface="Fira Sans Extra Condensed SemiBold"/>
            </a:endParaRPr>
          </a:p>
        </p:txBody>
      </p:sp>
      <p:cxnSp>
        <p:nvCxnSpPr>
          <p:cNvPr id="226" name="Google Shape;226;p15"/>
          <p:cNvCxnSpPr>
            <a:stCxn id="215" idx="6"/>
            <a:endCxn id="217" idx="2"/>
          </p:cNvCxnSpPr>
          <p:nvPr/>
        </p:nvCxnSpPr>
        <p:spPr>
          <a:xfrm>
            <a:off x="3145492" y="1494744"/>
            <a:ext cx="2853000" cy="0"/>
          </a:xfrm>
          <a:prstGeom prst="straightConnector1">
            <a:avLst/>
          </a:prstGeom>
          <a:noFill/>
          <a:ln cap="flat" cmpd="sng" w="19050">
            <a:solidFill>
              <a:srgbClr val="000000"/>
            </a:solidFill>
            <a:prstDash val="dash"/>
            <a:round/>
            <a:headEnd len="med" w="med" type="none"/>
            <a:tailEnd len="med" w="med" type="none"/>
          </a:ln>
        </p:spPr>
      </p:cxnSp>
      <p:cxnSp>
        <p:nvCxnSpPr>
          <p:cNvPr id="227" name="Google Shape;227;p15"/>
          <p:cNvCxnSpPr>
            <a:stCxn id="217" idx="4"/>
            <a:endCxn id="221" idx="0"/>
          </p:cNvCxnSpPr>
          <p:nvPr/>
        </p:nvCxnSpPr>
        <p:spPr>
          <a:xfrm>
            <a:off x="6312142" y="1808394"/>
            <a:ext cx="0" cy="810900"/>
          </a:xfrm>
          <a:prstGeom prst="straightConnector1">
            <a:avLst/>
          </a:prstGeom>
          <a:noFill/>
          <a:ln cap="flat" cmpd="sng" w="19050">
            <a:solidFill>
              <a:srgbClr val="000000"/>
            </a:solidFill>
            <a:prstDash val="dash"/>
            <a:round/>
            <a:headEnd len="med" w="med" type="none"/>
            <a:tailEnd len="med" w="med" type="none"/>
          </a:ln>
        </p:spPr>
      </p:cxnSp>
      <p:cxnSp>
        <p:nvCxnSpPr>
          <p:cNvPr id="228" name="Google Shape;228;p15"/>
          <p:cNvCxnSpPr>
            <a:stCxn id="221" idx="4"/>
            <a:endCxn id="225" idx="0"/>
          </p:cNvCxnSpPr>
          <p:nvPr/>
        </p:nvCxnSpPr>
        <p:spPr>
          <a:xfrm>
            <a:off x="6312142" y="3246669"/>
            <a:ext cx="0" cy="810900"/>
          </a:xfrm>
          <a:prstGeom prst="straightConnector1">
            <a:avLst/>
          </a:prstGeom>
          <a:noFill/>
          <a:ln cap="flat" cmpd="sng" w="19050">
            <a:solidFill>
              <a:srgbClr val="000000"/>
            </a:solidFill>
            <a:prstDash val="dash"/>
            <a:round/>
            <a:headEnd len="med" w="med" type="none"/>
            <a:tailEnd len="med" w="med" type="none"/>
          </a:ln>
        </p:spPr>
      </p:cxnSp>
      <p:cxnSp>
        <p:nvCxnSpPr>
          <p:cNvPr id="229" name="Google Shape;229;p15"/>
          <p:cNvCxnSpPr>
            <a:stCxn id="225" idx="2"/>
            <a:endCxn id="223" idx="6"/>
          </p:cNvCxnSpPr>
          <p:nvPr/>
        </p:nvCxnSpPr>
        <p:spPr>
          <a:xfrm rot="10800000">
            <a:off x="3145492" y="4371294"/>
            <a:ext cx="2853000" cy="0"/>
          </a:xfrm>
          <a:prstGeom prst="straightConnector1">
            <a:avLst/>
          </a:prstGeom>
          <a:noFill/>
          <a:ln cap="flat" cmpd="sng" w="19050">
            <a:solidFill>
              <a:srgbClr val="000000"/>
            </a:solidFill>
            <a:prstDash val="dash"/>
            <a:round/>
            <a:headEnd len="med" w="med" type="none"/>
            <a:tailEnd len="med" w="med" type="none"/>
          </a:ln>
        </p:spPr>
      </p:cxnSp>
      <p:cxnSp>
        <p:nvCxnSpPr>
          <p:cNvPr id="230" name="Google Shape;230;p15"/>
          <p:cNvCxnSpPr>
            <a:stCxn id="223" idx="0"/>
            <a:endCxn id="219" idx="4"/>
          </p:cNvCxnSpPr>
          <p:nvPr/>
        </p:nvCxnSpPr>
        <p:spPr>
          <a:xfrm rot="10800000">
            <a:off x="2831842" y="3246744"/>
            <a:ext cx="0" cy="810900"/>
          </a:xfrm>
          <a:prstGeom prst="straightConnector1">
            <a:avLst/>
          </a:prstGeom>
          <a:noFill/>
          <a:ln cap="flat" cmpd="sng" w="19050">
            <a:solidFill>
              <a:srgbClr val="000000"/>
            </a:solidFill>
            <a:prstDash val="dash"/>
            <a:round/>
            <a:headEnd len="med" w="med" type="none"/>
            <a:tailEnd len="med" w="med" type="none"/>
          </a:ln>
        </p:spPr>
      </p:cxnSp>
      <p:cxnSp>
        <p:nvCxnSpPr>
          <p:cNvPr id="231" name="Google Shape;231;p15"/>
          <p:cNvCxnSpPr>
            <a:stCxn id="219" idx="0"/>
            <a:endCxn id="215" idx="4"/>
          </p:cNvCxnSpPr>
          <p:nvPr/>
        </p:nvCxnSpPr>
        <p:spPr>
          <a:xfrm rot="10800000">
            <a:off x="2831842" y="1808469"/>
            <a:ext cx="0" cy="810900"/>
          </a:xfrm>
          <a:prstGeom prst="straightConnector1">
            <a:avLst/>
          </a:prstGeom>
          <a:noFill/>
          <a:ln cap="flat" cmpd="sng" w="19050">
            <a:solidFill>
              <a:srgbClr val="000000"/>
            </a:solidFill>
            <a:prstDash val="dash"/>
            <a:round/>
            <a:headEnd len="med" w="med" type="none"/>
            <a:tailEnd len="med" w="med" type="none"/>
          </a:ln>
        </p:spPr>
      </p:cxnSp>
      <p:grpSp>
        <p:nvGrpSpPr>
          <p:cNvPr id="232" name="Google Shape;232;p15"/>
          <p:cNvGrpSpPr/>
          <p:nvPr/>
        </p:nvGrpSpPr>
        <p:grpSpPr>
          <a:xfrm>
            <a:off x="3452504" y="1930817"/>
            <a:ext cx="2123458" cy="2134662"/>
            <a:chOff x="10798925" y="14254225"/>
            <a:chExt cx="14328325" cy="14403925"/>
          </a:xfrm>
        </p:grpSpPr>
        <p:sp>
          <p:nvSpPr>
            <p:cNvPr id="233" name="Google Shape;233;p15"/>
            <p:cNvSpPr/>
            <p:nvPr/>
          </p:nvSpPr>
          <p:spPr>
            <a:xfrm>
              <a:off x="10916950" y="18252825"/>
              <a:ext cx="4633000" cy="2899600"/>
            </a:xfrm>
            <a:custGeom>
              <a:rect b="b" l="l" r="r" t="t"/>
              <a:pathLst>
                <a:path extrusionOk="0" h="115984" w="185320">
                  <a:moveTo>
                    <a:pt x="1" y="0"/>
                  </a:moveTo>
                  <a:cubicBezTo>
                    <a:pt x="1" y="48121"/>
                    <a:pt x="448" y="85348"/>
                    <a:pt x="13093" y="85348"/>
                  </a:cubicBezTo>
                  <a:cubicBezTo>
                    <a:pt x="15926" y="85348"/>
                    <a:pt x="19371" y="83480"/>
                    <a:pt x="23561" y="79447"/>
                  </a:cubicBezTo>
                  <a:cubicBezTo>
                    <a:pt x="25438" y="104787"/>
                    <a:pt x="31886" y="113068"/>
                    <a:pt x="39122" y="113068"/>
                  </a:cubicBezTo>
                  <a:cubicBezTo>
                    <a:pt x="50388" y="113068"/>
                    <a:pt x="63568" y="92992"/>
                    <a:pt x="64385" y="85987"/>
                  </a:cubicBezTo>
                  <a:lnTo>
                    <a:pt x="64385" y="85987"/>
                  </a:lnTo>
                  <a:cubicBezTo>
                    <a:pt x="63058" y="108368"/>
                    <a:pt x="70431" y="115983"/>
                    <a:pt x="79307" y="115983"/>
                  </a:cubicBezTo>
                  <a:cubicBezTo>
                    <a:pt x="89892" y="115983"/>
                    <a:pt x="102616" y="105152"/>
                    <a:pt x="105267" y="95621"/>
                  </a:cubicBezTo>
                  <a:cubicBezTo>
                    <a:pt x="108426" y="109828"/>
                    <a:pt x="114529" y="115014"/>
                    <a:pt x="120823" y="115014"/>
                  </a:cubicBezTo>
                  <a:cubicBezTo>
                    <a:pt x="130789" y="115014"/>
                    <a:pt x="141235" y="102012"/>
                    <a:pt x="141235" y="91227"/>
                  </a:cubicBezTo>
                  <a:cubicBezTo>
                    <a:pt x="144015" y="105234"/>
                    <a:pt x="150212" y="110380"/>
                    <a:pt x="156980" y="110380"/>
                  </a:cubicBezTo>
                  <a:cubicBezTo>
                    <a:pt x="170079" y="110380"/>
                    <a:pt x="185320" y="91105"/>
                    <a:pt x="182078" y="79489"/>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
            <p:cNvSpPr/>
            <p:nvPr/>
          </p:nvSpPr>
          <p:spPr>
            <a:xfrm>
              <a:off x="22929725" y="20404675"/>
              <a:ext cx="2197525" cy="2202375"/>
            </a:xfrm>
            <a:custGeom>
              <a:rect b="b" l="l" r="r" t="t"/>
              <a:pathLst>
                <a:path extrusionOk="0" h="88095" w="87901">
                  <a:moveTo>
                    <a:pt x="61586" y="1"/>
                  </a:moveTo>
                  <a:cubicBezTo>
                    <a:pt x="59876" y="1"/>
                    <a:pt x="58161" y="1157"/>
                    <a:pt x="58001" y="3291"/>
                  </a:cubicBezTo>
                  <a:cubicBezTo>
                    <a:pt x="53607" y="62693"/>
                    <a:pt x="1" y="80876"/>
                    <a:pt x="1" y="80876"/>
                  </a:cubicBezTo>
                  <a:lnTo>
                    <a:pt x="15505" y="88095"/>
                  </a:lnTo>
                  <a:cubicBezTo>
                    <a:pt x="15505" y="88095"/>
                    <a:pt x="87901" y="78323"/>
                    <a:pt x="64947" y="2517"/>
                  </a:cubicBezTo>
                  <a:cubicBezTo>
                    <a:pt x="64434" y="805"/>
                    <a:pt x="63012" y="1"/>
                    <a:pt x="615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5"/>
            <p:cNvSpPr/>
            <p:nvPr/>
          </p:nvSpPr>
          <p:spPr>
            <a:xfrm>
              <a:off x="16073950" y="24056500"/>
              <a:ext cx="1369100" cy="4197275"/>
            </a:xfrm>
            <a:custGeom>
              <a:rect b="b" l="l" r="r" t="t"/>
              <a:pathLst>
                <a:path extrusionOk="0" h="167891" w="54764">
                  <a:moveTo>
                    <a:pt x="52567" y="1"/>
                  </a:moveTo>
                  <a:lnTo>
                    <a:pt x="15867" y="2198"/>
                  </a:lnTo>
                  <a:cubicBezTo>
                    <a:pt x="15867" y="2198"/>
                    <a:pt x="22458" y="90286"/>
                    <a:pt x="29070" y="137992"/>
                  </a:cubicBezTo>
                  <a:cubicBezTo>
                    <a:pt x="28346" y="137893"/>
                    <a:pt x="27626" y="137845"/>
                    <a:pt x="26914" y="137845"/>
                  </a:cubicBezTo>
                  <a:cubicBezTo>
                    <a:pt x="11741" y="137845"/>
                    <a:pt x="1" y="159547"/>
                    <a:pt x="21725" y="165862"/>
                  </a:cubicBezTo>
                  <a:cubicBezTo>
                    <a:pt x="26733" y="167322"/>
                    <a:pt x="31137" y="167891"/>
                    <a:pt x="34959" y="167891"/>
                  </a:cubicBezTo>
                  <a:cubicBezTo>
                    <a:pt x="48513" y="167891"/>
                    <a:pt x="54764" y="160736"/>
                    <a:pt x="54764" y="160736"/>
                  </a:cubicBezTo>
                  <a:lnTo>
                    <a:pt x="525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a:off x="16087500" y="22863875"/>
              <a:ext cx="5923500" cy="2808075"/>
            </a:xfrm>
            <a:custGeom>
              <a:rect b="b" l="l" r="r" t="t"/>
              <a:pathLst>
                <a:path extrusionOk="0" h="112323" w="236940">
                  <a:moveTo>
                    <a:pt x="234730" y="0"/>
                  </a:moveTo>
                  <a:lnTo>
                    <a:pt x="636" y="10274"/>
                  </a:lnTo>
                  <a:cubicBezTo>
                    <a:pt x="1" y="38379"/>
                    <a:pt x="5998" y="99142"/>
                    <a:pt x="17178" y="99142"/>
                  </a:cubicBezTo>
                  <a:cubicBezTo>
                    <a:pt x="18883" y="99142"/>
                    <a:pt x="20708" y="97730"/>
                    <a:pt x="22648" y="94575"/>
                  </a:cubicBezTo>
                  <a:cubicBezTo>
                    <a:pt x="27670" y="105545"/>
                    <a:pt x="34123" y="109614"/>
                    <a:pt x="40376" y="109614"/>
                  </a:cubicBezTo>
                  <a:cubicBezTo>
                    <a:pt x="49651" y="109614"/>
                    <a:pt x="58483" y="100662"/>
                    <a:pt x="61545" y="92001"/>
                  </a:cubicBezTo>
                  <a:cubicBezTo>
                    <a:pt x="63703" y="105391"/>
                    <a:pt x="69758" y="111175"/>
                    <a:pt x="75707" y="111175"/>
                  </a:cubicBezTo>
                  <a:cubicBezTo>
                    <a:pt x="81872" y="111175"/>
                    <a:pt x="87925" y="104966"/>
                    <a:pt x="89415" y="94575"/>
                  </a:cubicBezTo>
                  <a:cubicBezTo>
                    <a:pt x="94062" y="107269"/>
                    <a:pt x="99451" y="112323"/>
                    <a:pt x="104167" y="112323"/>
                  </a:cubicBezTo>
                  <a:cubicBezTo>
                    <a:pt x="109899" y="112323"/>
                    <a:pt x="114637" y="104859"/>
                    <a:pt x="115842" y="94575"/>
                  </a:cubicBezTo>
                  <a:cubicBezTo>
                    <a:pt x="121449" y="105326"/>
                    <a:pt x="126956" y="109223"/>
                    <a:pt x="131535" y="109223"/>
                  </a:cubicBezTo>
                  <a:cubicBezTo>
                    <a:pt x="138933" y="109223"/>
                    <a:pt x="143910" y="99048"/>
                    <a:pt x="142980" y="91164"/>
                  </a:cubicBezTo>
                  <a:lnTo>
                    <a:pt x="142980" y="91164"/>
                  </a:lnTo>
                  <a:cubicBezTo>
                    <a:pt x="145762" y="102005"/>
                    <a:pt x="150818" y="106982"/>
                    <a:pt x="155615" y="106982"/>
                  </a:cubicBezTo>
                  <a:cubicBezTo>
                    <a:pt x="160994" y="106982"/>
                    <a:pt x="166048" y="100727"/>
                    <a:pt x="167209" y="89469"/>
                  </a:cubicBezTo>
                  <a:cubicBezTo>
                    <a:pt x="169958" y="98626"/>
                    <a:pt x="174948" y="102944"/>
                    <a:pt x="179408" y="102944"/>
                  </a:cubicBezTo>
                  <a:cubicBezTo>
                    <a:pt x="184487" y="102944"/>
                    <a:pt x="188878" y="97344"/>
                    <a:pt x="188489" y="86917"/>
                  </a:cubicBezTo>
                  <a:lnTo>
                    <a:pt x="188489" y="86917"/>
                  </a:lnTo>
                  <a:cubicBezTo>
                    <a:pt x="192094" y="93047"/>
                    <a:pt x="195776" y="95531"/>
                    <a:pt x="199073" y="95531"/>
                  </a:cubicBezTo>
                  <a:cubicBezTo>
                    <a:pt x="205859" y="95531"/>
                    <a:pt x="211014" y="85011"/>
                    <a:pt x="210521" y="74111"/>
                  </a:cubicBezTo>
                  <a:lnTo>
                    <a:pt x="210521" y="74111"/>
                  </a:lnTo>
                  <a:cubicBezTo>
                    <a:pt x="213044" y="79970"/>
                    <a:pt x="215965" y="82899"/>
                    <a:pt x="218892" y="82899"/>
                  </a:cubicBezTo>
                  <a:cubicBezTo>
                    <a:pt x="227884" y="82899"/>
                    <a:pt x="236940" y="55263"/>
                    <a:pt x="234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20771850" y="24056500"/>
              <a:ext cx="1369075" cy="4197275"/>
            </a:xfrm>
            <a:custGeom>
              <a:rect b="b" l="l" r="r" t="t"/>
              <a:pathLst>
                <a:path extrusionOk="0" h="167891" w="54763">
                  <a:moveTo>
                    <a:pt x="52566" y="1"/>
                  </a:moveTo>
                  <a:lnTo>
                    <a:pt x="15866" y="2198"/>
                  </a:lnTo>
                  <a:cubicBezTo>
                    <a:pt x="15866" y="2198"/>
                    <a:pt x="22457" y="90286"/>
                    <a:pt x="29089" y="137992"/>
                  </a:cubicBezTo>
                  <a:cubicBezTo>
                    <a:pt x="28364" y="137893"/>
                    <a:pt x="27644" y="137845"/>
                    <a:pt x="26931" y="137845"/>
                  </a:cubicBezTo>
                  <a:cubicBezTo>
                    <a:pt x="11740" y="137845"/>
                    <a:pt x="1" y="159547"/>
                    <a:pt x="21745" y="165862"/>
                  </a:cubicBezTo>
                  <a:cubicBezTo>
                    <a:pt x="26749" y="167322"/>
                    <a:pt x="31148" y="167891"/>
                    <a:pt x="34968" y="167891"/>
                  </a:cubicBezTo>
                  <a:cubicBezTo>
                    <a:pt x="48512" y="167891"/>
                    <a:pt x="54763" y="160736"/>
                    <a:pt x="54763" y="160736"/>
                  </a:cubicBezTo>
                  <a:lnTo>
                    <a:pt x="525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a:off x="15185900" y="20789800"/>
              <a:ext cx="9115875" cy="4545475"/>
            </a:xfrm>
            <a:custGeom>
              <a:rect b="b" l="l" r="r" t="t"/>
              <a:pathLst>
                <a:path extrusionOk="0" h="181819" w="364635">
                  <a:moveTo>
                    <a:pt x="173248" y="1"/>
                  </a:moveTo>
                  <a:lnTo>
                    <a:pt x="42580" y="19083"/>
                  </a:lnTo>
                  <a:cubicBezTo>
                    <a:pt x="42580" y="19083"/>
                    <a:pt x="0" y="178375"/>
                    <a:pt x="121859" y="178375"/>
                  </a:cubicBezTo>
                  <a:cubicBezTo>
                    <a:pt x="164115" y="178375"/>
                    <a:pt x="205749" y="181819"/>
                    <a:pt x="242173" y="181819"/>
                  </a:cubicBezTo>
                  <a:cubicBezTo>
                    <a:pt x="310791" y="181819"/>
                    <a:pt x="360917" y="169596"/>
                    <a:pt x="361874" y="99095"/>
                  </a:cubicBezTo>
                  <a:cubicBezTo>
                    <a:pt x="364634" y="61047"/>
                    <a:pt x="342653" y="33456"/>
                    <a:pt x="279322" y="33456"/>
                  </a:cubicBezTo>
                  <a:cubicBezTo>
                    <a:pt x="275437" y="33456"/>
                    <a:pt x="271395" y="33560"/>
                    <a:pt x="267195" y="33772"/>
                  </a:cubicBezTo>
                  <a:cubicBezTo>
                    <a:pt x="256942" y="34288"/>
                    <a:pt x="247872" y="34557"/>
                    <a:pt x="239833" y="34557"/>
                  </a:cubicBezTo>
                  <a:cubicBezTo>
                    <a:pt x="190913" y="34557"/>
                    <a:pt x="180167" y="24603"/>
                    <a:pt x="173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a:off x="16008200" y="20274575"/>
              <a:ext cx="4037225" cy="2103875"/>
            </a:xfrm>
            <a:custGeom>
              <a:rect b="b" l="l" r="r" t="t"/>
              <a:pathLst>
                <a:path extrusionOk="0" h="84155" w="161489">
                  <a:moveTo>
                    <a:pt x="80744" y="0"/>
                  </a:moveTo>
                  <a:cubicBezTo>
                    <a:pt x="36156" y="0"/>
                    <a:pt x="0" y="18831"/>
                    <a:pt x="0" y="42078"/>
                  </a:cubicBezTo>
                  <a:cubicBezTo>
                    <a:pt x="0" y="65324"/>
                    <a:pt x="36156" y="84155"/>
                    <a:pt x="80744" y="84155"/>
                  </a:cubicBezTo>
                  <a:cubicBezTo>
                    <a:pt x="125333" y="84155"/>
                    <a:pt x="161489" y="65324"/>
                    <a:pt x="161489" y="42078"/>
                  </a:cubicBezTo>
                  <a:cubicBezTo>
                    <a:pt x="161489" y="18831"/>
                    <a:pt x="125333" y="0"/>
                    <a:pt x="807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18367700" y="24441500"/>
              <a:ext cx="1369100" cy="4197575"/>
            </a:xfrm>
            <a:custGeom>
              <a:rect b="b" l="l" r="r" t="t"/>
              <a:pathLst>
                <a:path extrusionOk="0" h="167903" w="54764">
                  <a:moveTo>
                    <a:pt x="52567" y="1"/>
                  </a:moveTo>
                  <a:lnTo>
                    <a:pt x="15867" y="2198"/>
                  </a:lnTo>
                  <a:cubicBezTo>
                    <a:pt x="15867" y="2198"/>
                    <a:pt x="22458" y="90286"/>
                    <a:pt x="29091" y="137992"/>
                  </a:cubicBezTo>
                  <a:cubicBezTo>
                    <a:pt x="28366" y="137893"/>
                    <a:pt x="27645" y="137845"/>
                    <a:pt x="26932" y="137845"/>
                  </a:cubicBezTo>
                  <a:cubicBezTo>
                    <a:pt x="11741" y="137845"/>
                    <a:pt x="1" y="159548"/>
                    <a:pt x="21725" y="165883"/>
                  </a:cubicBezTo>
                  <a:cubicBezTo>
                    <a:pt x="26728" y="167336"/>
                    <a:pt x="31127" y="167903"/>
                    <a:pt x="34947" y="167903"/>
                  </a:cubicBezTo>
                  <a:cubicBezTo>
                    <a:pt x="48509" y="167903"/>
                    <a:pt x="54764" y="160757"/>
                    <a:pt x="54764" y="160757"/>
                  </a:cubicBezTo>
                  <a:lnTo>
                    <a:pt x="525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a:off x="22422725" y="24441500"/>
              <a:ext cx="1369600" cy="4197575"/>
            </a:xfrm>
            <a:custGeom>
              <a:rect b="b" l="l" r="r" t="t"/>
              <a:pathLst>
                <a:path extrusionOk="0" h="167903" w="54784">
                  <a:moveTo>
                    <a:pt x="52587" y="1"/>
                  </a:moveTo>
                  <a:lnTo>
                    <a:pt x="15887" y="2198"/>
                  </a:lnTo>
                  <a:cubicBezTo>
                    <a:pt x="15887" y="2198"/>
                    <a:pt x="22478" y="90286"/>
                    <a:pt x="29089" y="137992"/>
                  </a:cubicBezTo>
                  <a:cubicBezTo>
                    <a:pt x="28365" y="137893"/>
                    <a:pt x="27646" y="137845"/>
                    <a:pt x="26934" y="137845"/>
                  </a:cubicBezTo>
                  <a:cubicBezTo>
                    <a:pt x="11759" y="137845"/>
                    <a:pt x="1" y="159548"/>
                    <a:pt x="21745" y="165883"/>
                  </a:cubicBezTo>
                  <a:cubicBezTo>
                    <a:pt x="26743" y="167336"/>
                    <a:pt x="31140" y="167903"/>
                    <a:pt x="34958" y="167903"/>
                  </a:cubicBezTo>
                  <a:cubicBezTo>
                    <a:pt x="48516" y="167903"/>
                    <a:pt x="54784" y="160757"/>
                    <a:pt x="54784" y="160757"/>
                  </a:cubicBezTo>
                  <a:lnTo>
                    <a:pt x="525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p:nvPr/>
          </p:nvSpPr>
          <p:spPr>
            <a:xfrm>
              <a:off x="17134400" y="22101200"/>
              <a:ext cx="700975" cy="700975"/>
            </a:xfrm>
            <a:custGeom>
              <a:rect b="b" l="l" r="r" t="t"/>
              <a:pathLst>
                <a:path extrusionOk="0" h="28039" w="28039">
                  <a:moveTo>
                    <a:pt x="14020" y="0"/>
                  </a:moveTo>
                  <a:cubicBezTo>
                    <a:pt x="6278" y="0"/>
                    <a:pt x="1" y="6278"/>
                    <a:pt x="1" y="14019"/>
                  </a:cubicBezTo>
                  <a:cubicBezTo>
                    <a:pt x="1" y="21761"/>
                    <a:pt x="6278" y="28038"/>
                    <a:pt x="14020" y="28038"/>
                  </a:cubicBezTo>
                  <a:cubicBezTo>
                    <a:pt x="21761" y="28038"/>
                    <a:pt x="28038" y="21761"/>
                    <a:pt x="28038" y="14019"/>
                  </a:cubicBezTo>
                  <a:cubicBezTo>
                    <a:pt x="28038" y="6278"/>
                    <a:pt x="21761" y="0"/>
                    <a:pt x="140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10798925" y="14299950"/>
              <a:ext cx="10434450" cy="6180125"/>
            </a:xfrm>
            <a:custGeom>
              <a:rect b="b" l="l" r="r" t="t"/>
              <a:pathLst>
                <a:path extrusionOk="0" h="247205" w="417378">
                  <a:moveTo>
                    <a:pt x="250405" y="0"/>
                  </a:moveTo>
                  <a:cubicBezTo>
                    <a:pt x="184092" y="0"/>
                    <a:pt x="130267" y="20437"/>
                    <a:pt x="110260" y="63143"/>
                  </a:cubicBezTo>
                  <a:cubicBezTo>
                    <a:pt x="93087" y="99751"/>
                    <a:pt x="65973" y="101408"/>
                    <a:pt x="44914" y="101408"/>
                  </a:cubicBezTo>
                  <a:cubicBezTo>
                    <a:pt x="42818" y="101408"/>
                    <a:pt x="40782" y="101391"/>
                    <a:pt x="38822" y="101391"/>
                  </a:cubicBezTo>
                  <a:cubicBezTo>
                    <a:pt x="34969" y="101391"/>
                    <a:pt x="31409" y="101455"/>
                    <a:pt x="28261" y="101831"/>
                  </a:cubicBezTo>
                  <a:cubicBezTo>
                    <a:pt x="7421" y="104321"/>
                    <a:pt x="7421" y="113046"/>
                    <a:pt x="4638" y="145498"/>
                  </a:cubicBezTo>
                  <a:cubicBezTo>
                    <a:pt x="0" y="228711"/>
                    <a:pt x="85006" y="247204"/>
                    <a:pt x="161490" y="247204"/>
                  </a:cubicBezTo>
                  <a:cubicBezTo>
                    <a:pt x="222685" y="247204"/>
                    <a:pt x="278424" y="235365"/>
                    <a:pt x="278424" y="235365"/>
                  </a:cubicBezTo>
                  <a:cubicBezTo>
                    <a:pt x="278424" y="235365"/>
                    <a:pt x="280269" y="235696"/>
                    <a:pt x="284432" y="235696"/>
                  </a:cubicBezTo>
                  <a:cubicBezTo>
                    <a:pt x="291692" y="235696"/>
                    <a:pt x="305998" y="234690"/>
                    <a:pt x="329854" y="229172"/>
                  </a:cubicBezTo>
                  <a:cubicBezTo>
                    <a:pt x="417377" y="167991"/>
                    <a:pt x="349313" y="5729"/>
                    <a:pt x="272858" y="749"/>
                  </a:cubicBezTo>
                  <a:cubicBezTo>
                    <a:pt x="265240" y="250"/>
                    <a:pt x="257746" y="0"/>
                    <a:pt x="250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14359425" y="15596050"/>
              <a:ext cx="2153575" cy="2153575"/>
            </a:xfrm>
            <a:custGeom>
              <a:rect b="b" l="l" r="r" t="t"/>
              <a:pathLst>
                <a:path extrusionOk="0" h="86143" w="86143">
                  <a:moveTo>
                    <a:pt x="43082" y="0"/>
                  </a:moveTo>
                  <a:cubicBezTo>
                    <a:pt x="19292" y="0"/>
                    <a:pt x="0" y="19292"/>
                    <a:pt x="0" y="43082"/>
                  </a:cubicBezTo>
                  <a:cubicBezTo>
                    <a:pt x="0" y="66872"/>
                    <a:pt x="19292" y="86143"/>
                    <a:pt x="43082" y="86143"/>
                  </a:cubicBezTo>
                  <a:cubicBezTo>
                    <a:pt x="66872" y="86143"/>
                    <a:pt x="86143" y="66872"/>
                    <a:pt x="86143" y="43082"/>
                  </a:cubicBezTo>
                  <a:cubicBezTo>
                    <a:pt x="86143" y="19292"/>
                    <a:pt x="66872" y="0"/>
                    <a:pt x="43082"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14359425" y="15596050"/>
              <a:ext cx="2153575" cy="2153575"/>
            </a:xfrm>
            <a:custGeom>
              <a:rect b="b" l="l" r="r" t="t"/>
              <a:pathLst>
                <a:path extrusionOk="0" h="86143" w="86143">
                  <a:moveTo>
                    <a:pt x="43082" y="0"/>
                  </a:moveTo>
                  <a:cubicBezTo>
                    <a:pt x="19292" y="0"/>
                    <a:pt x="0" y="19292"/>
                    <a:pt x="0" y="43082"/>
                  </a:cubicBezTo>
                  <a:cubicBezTo>
                    <a:pt x="0" y="66872"/>
                    <a:pt x="19292" y="86143"/>
                    <a:pt x="43082" y="86143"/>
                  </a:cubicBezTo>
                  <a:cubicBezTo>
                    <a:pt x="66872" y="86143"/>
                    <a:pt x="86143" y="66872"/>
                    <a:pt x="86143" y="43082"/>
                  </a:cubicBezTo>
                  <a:cubicBezTo>
                    <a:pt x="86143" y="19292"/>
                    <a:pt x="66872" y="0"/>
                    <a:pt x="430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14539745" y="15796925"/>
              <a:ext cx="1752375" cy="1752375"/>
            </a:xfrm>
            <a:custGeom>
              <a:rect b="b" l="l" r="r" t="t"/>
              <a:pathLst>
                <a:path extrusionOk="0" h="70095" w="70095">
                  <a:moveTo>
                    <a:pt x="35047" y="0"/>
                  </a:moveTo>
                  <a:cubicBezTo>
                    <a:pt x="15693" y="0"/>
                    <a:pt x="0" y="15693"/>
                    <a:pt x="0" y="35047"/>
                  </a:cubicBezTo>
                  <a:cubicBezTo>
                    <a:pt x="0" y="54401"/>
                    <a:pt x="15693" y="70094"/>
                    <a:pt x="35047" y="70094"/>
                  </a:cubicBezTo>
                  <a:cubicBezTo>
                    <a:pt x="54402" y="70094"/>
                    <a:pt x="70094" y="54401"/>
                    <a:pt x="70094" y="35047"/>
                  </a:cubicBezTo>
                  <a:cubicBezTo>
                    <a:pt x="70094" y="15693"/>
                    <a:pt x="54402" y="0"/>
                    <a:pt x="350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16314725" y="19992100"/>
              <a:ext cx="25" cy="25"/>
            </a:xfrm>
            <a:custGeom>
              <a:rect b="b" l="l" r="r" t="t"/>
              <a:pathLst>
                <a:path extrusionOk="0" h="1" w="1">
                  <a:moveTo>
                    <a:pt x="0" y="0"/>
                  </a:move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16259800" y="19194375"/>
              <a:ext cx="3413200" cy="2635975"/>
            </a:xfrm>
            <a:custGeom>
              <a:rect b="b" l="l" r="r" t="t"/>
              <a:pathLst>
                <a:path extrusionOk="0" h="105439" w="136528">
                  <a:moveTo>
                    <a:pt x="136527" y="1"/>
                  </a:moveTo>
                  <a:lnTo>
                    <a:pt x="2197" y="31909"/>
                  </a:lnTo>
                  <a:lnTo>
                    <a:pt x="1" y="86959"/>
                  </a:lnTo>
                  <a:cubicBezTo>
                    <a:pt x="13067" y="100026"/>
                    <a:pt x="38254" y="105439"/>
                    <a:pt x="63598" y="105439"/>
                  </a:cubicBezTo>
                  <a:cubicBezTo>
                    <a:pt x="95923" y="105439"/>
                    <a:pt x="128505" y="96634"/>
                    <a:pt x="136527" y="83674"/>
                  </a:cubicBezTo>
                  <a:lnTo>
                    <a:pt x="1365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18045050" y="14254225"/>
              <a:ext cx="3416900" cy="5912175"/>
            </a:xfrm>
            <a:custGeom>
              <a:rect b="b" l="l" r="r" t="t"/>
              <a:pathLst>
                <a:path extrusionOk="0" h="236487" w="136676">
                  <a:moveTo>
                    <a:pt x="27961" y="1"/>
                  </a:moveTo>
                  <a:cubicBezTo>
                    <a:pt x="20791" y="1"/>
                    <a:pt x="13045" y="1470"/>
                    <a:pt x="4690" y="4712"/>
                  </a:cubicBezTo>
                  <a:cubicBezTo>
                    <a:pt x="4690" y="4712"/>
                    <a:pt x="1" y="236487"/>
                    <a:pt x="70481" y="236487"/>
                  </a:cubicBezTo>
                  <a:cubicBezTo>
                    <a:pt x="74738" y="236487"/>
                    <a:pt x="79271" y="235641"/>
                    <a:pt x="84095" y="233847"/>
                  </a:cubicBezTo>
                  <a:cubicBezTo>
                    <a:pt x="136676" y="213007"/>
                    <a:pt x="108052" y="171159"/>
                    <a:pt x="105834" y="122721"/>
                  </a:cubicBezTo>
                  <a:cubicBezTo>
                    <a:pt x="104242" y="87381"/>
                    <a:pt x="83252" y="1"/>
                    <a:pt x="279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22783250" y="24276725"/>
              <a:ext cx="605250" cy="36650"/>
            </a:xfrm>
            <a:custGeom>
              <a:rect b="b" l="l" r="r" t="t"/>
              <a:pathLst>
                <a:path extrusionOk="0" h="1466" w="24210">
                  <a:moveTo>
                    <a:pt x="1" y="1465"/>
                  </a:moveTo>
                  <a:lnTo>
                    <a:pt x="24210"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22730425" y="24225850"/>
              <a:ext cx="711425" cy="138775"/>
            </a:xfrm>
            <a:custGeom>
              <a:rect b="b" l="l" r="r" t="t"/>
              <a:pathLst>
                <a:path extrusionOk="0" h="5551" w="28457">
                  <a:moveTo>
                    <a:pt x="26346" y="1"/>
                  </a:moveTo>
                  <a:cubicBezTo>
                    <a:pt x="26297" y="1"/>
                    <a:pt x="26247" y="2"/>
                    <a:pt x="26197" y="6"/>
                  </a:cubicBezTo>
                  <a:lnTo>
                    <a:pt x="1988" y="1471"/>
                  </a:lnTo>
                  <a:cubicBezTo>
                    <a:pt x="859" y="1534"/>
                    <a:pt x="1" y="2517"/>
                    <a:pt x="63" y="3626"/>
                  </a:cubicBezTo>
                  <a:cubicBezTo>
                    <a:pt x="147" y="4714"/>
                    <a:pt x="1047" y="5551"/>
                    <a:pt x="2114" y="5551"/>
                  </a:cubicBezTo>
                  <a:lnTo>
                    <a:pt x="2239" y="5551"/>
                  </a:lnTo>
                  <a:lnTo>
                    <a:pt x="26469" y="4086"/>
                  </a:lnTo>
                  <a:cubicBezTo>
                    <a:pt x="27578" y="4003"/>
                    <a:pt x="28457" y="3040"/>
                    <a:pt x="28373" y="1910"/>
                  </a:cubicBezTo>
                  <a:cubicBezTo>
                    <a:pt x="28293" y="831"/>
                    <a:pt x="27393" y="1"/>
                    <a:pt x="26346"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21461400" y="24459825"/>
              <a:ext cx="697825" cy="37150"/>
            </a:xfrm>
            <a:custGeom>
              <a:rect b="b" l="l" r="r" t="t"/>
              <a:pathLst>
                <a:path extrusionOk="0" h="1486" w="27913">
                  <a:moveTo>
                    <a:pt x="1" y="0"/>
                  </a:moveTo>
                  <a:lnTo>
                    <a:pt x="27913" y="1486"/>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21410150" y="24409600"/>
              <a:ext cx="801400" cy="138650"/>
            </a:xfrm>
            <a:custGeom>
              <a:rect b="b" l="l" r="r" t="t"/>
              <a:pathLst>
                <a:path extrusionOk="0" h="5546" w="32056">
                  <a:moveTo>
                    <a:pt x="2197" y="0"/>
                  </a:moveTo>
                  <a:cubicBezTo>
                    <a:pt x="1047" y="0"/>
                    <a:pt x="105" y="816"/>
                    <a:pt x="42" y="1925"/>
                  </a:cubicBezTo>
                  <a:cubicBezTo>
                    <a:pt x="0" y="3055"/>
                    <a:pt x="858" y="4018"/>
                    <a:pt x="1988" y="4080"/>
                  </a:cubicBezTo>
                  <a:lnTo>
                    <a:pt x="29858" y="5545"/>
                  </a:lnTo>
                  <a:lnTo>
                    <a:pt x="29963" y="5545"/>
                  </a:lnTo>
                  <a:cubicBezTo>
                    <a:pt x="31051" y="5545"/>
                    <a:pt x="31951" y="4687"/>
                    <a:pt x="32014" y="3599"/>
                  </a:cubicBezTo>
                  <a:cubicBezTo>
                    <a:pt x="32055" y="2490"/>
                    <a:pt x="31198" y="1507"/>
                    <a:pt x="30068" y="1465"/>
                  </a:cubicBezTo>
                  <a:lnTo>
                    <a:pt x="2197" y="0"/>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21755400" y="24772100"/>
              <a:ext cx="605225" cy="37150"/>
            </a:xfrm>
            <a:custGeom>
              <a:rect b="b" l="l" r="r" t="t"/>
              <a:pathLst>
                <a:path extrusionOk="0" h="1486" w="24209">
                  <a:moveTo>
                    <a:pt x="0" y="1486"/>
                  </a:moveTo>
                  <a:lnTo>
                    <a:pt x="24209"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21702025" y="24721150"/>
              <a:ext cx="711950" cy="138850"/>
            </a:xfrm>
            <a:custGeom>
              <a:rect b="b" l="l" r="r" t="t"/>
              <a:pathLst>
                <a:path extrusionOk="0" h="5554" w="28478">
                  <a:moveTo>
                    <a:pt x="26391" y="0"/>
                  </a:moveTo>
                  <a:cubicBezTo>
                    <a:pt x="26334" y="0"/>
                    <a:pt x="26276" y="3"/>
                    <a:pt x="26218" y="9"/>
                  </a:cubicBezTo>
                  <a:lnTo>
                    <a:pt x="2009" y="1473"/>
                  </a:lnTo>
                  <a:cubicBezTo>
                    <a:pt x="880" y="1557"/>
                    <a:pt x="1" y="2520"/>
                    <a:pt x="85" y="3650"/>
                  </a:cubicBezTo>
                  <a:cubicBezTo>
                    <a:pt x="168" y="4717"/>
                    <a:pt x="1068" y="5554"/>
                    <a:pt x="2135" y="5554"/>
                  </a:cubicBezTo>
                  <a:lnTo>
                    <a:pt x="2261" y="5554"/>
                  </a:lnTo>
                  <a:lnTo>
                    <a:pt x="26490" y="4089"/>
                  </a:lnTo>
                  <a:cubicBezTo>
                    <a:pt x="27599" y="4005"/>
                    <a:pt x="28478" y="3043"/>
                    <a:pt x="28394" y="1913"/>
                  </a:cubicBezTo>
                  <a:cubicBezTo>
                    <a:pt x="28315" y="844"/>
                    <a:pt x="27394" y="0"/>
                    <a:pt x="26391"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19847150" y="24368275"/>
              <a:ext cx="697300" cy="36625"/>
            </a:xfrm>
            <a:custGeom>
              <a:rect b="b" l="l" r="r" t="t"/>
              <a:pathLst>
                <a:path extrusionOk="0" h="1465" w="27892">
                  <a:moveTo>
                    <a:pt x="1" y="0"/>
                  </a:moveTo>
                  <a:lnTo>
                    <a:pt x="27892" y="146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19794850" y="24317500"/>
              <a:ext cx="801925" cy="138675"/>
            </a:xfrm>
            <a:custGeom>
              <a:rect b="b" l="l" r="r" t="t"/>
              <a:pathLst>
                <a:path extrusionOk="0" h="5547" w="32077">
                  <a:moveTo>
                    <a:pt x="2115" y="0"/>
                  </a:moveTo>
                  <a:cubicBezTo>
                    <a:pt x="1002" y="0"/>
                    <a:pt x="104" y="824"/>
                    <a:pt x="63" y="1927"/>
                  </a:cubicBezTo>
                  <a:cubicBezTo>
                    <a:pt x="0" y="3057"/>
                    <a:pt x="879" y="4019"/>
                    <a:pt x="1988" y="4082"/>
                  </a:cubicBezTo>
                  <a:lnTo>
                    <a:pt x="29879" y="5547"/>
                  </a:lnTo>
                  <a:lnTo>
                    <a:pt x="29984" y="5547"/>
                  </a:lnTo>
                  <a:cubicBezTo>
                    <a:pt x="31051" y="5547"/>
                    <a:pt x="31972" y="4710"/>
                    <a:pt x="32013" y="3601"/>
                  </a:cubicBezTo>
                  <a:cubicBezTo>
                    <a:pt x="32076" y="2471"/>
                    <a:pt x="31218" y="1508"/>
                    <a:pt x="30088" y="1466"/>
                  </a:cubicBezTo>
                  <a:lnTo>
                    <a:pt x="2197" y="2"/>
                  </a:lnTo>
                  <a:cubicBezTo>
                    <a:pt x="2170" y="1"/>
                    <a:pt x="2142" y="0"/>
                    <a:pt x="2115"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20140600" y="24680025"/>
              <a:ext cx="605775" cy="36650"/>
            </a:xfrm>
            <a:custGeom>
              <a:rect b="b" l="l" r="r" t="t"/>
              <a:pathLst>
                <a:path extrusionOk="0" h="1466" w="24231">
                  <a:moveTo>
                    <a:pt x="1" y="1465"/>
                  </a:moveTo>
                  <a:lnTo>
                    <a:pt x="24230"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20087775" y="24629525"/>
              <a:ext cx="711425" cy="138925"/>
            </a:xfrm>
            <a:custGeom>
              <a:rect b="b" l="l" r="r" t="t"/>
              <a:pathLst>
                <a:path extrusionOk="0" h="5557" w="28457">
                  <a:moveTo>
                    <a:pt x="26421" y="0"/>
                  </a:moveTo>
                  <a:cubicBezTo>
                    <a:pt x="26354" y="0"/>
                    <a:pt x="26286" y="4"/>
                    <a:pt x="26218" y="12"/>
                  </a:cubicBezTo>
                  <a:lnTo>
                    <a:pt x="1988" y="1477"/>
                  </a:lnTo>
                  <a:cubicBezTo>
                    <a:pt x="858" y="1561"/>
                    <a:pt x="1" y="2523"/>
                    <a:pt x="84" y="3653"/>
                  </a:cubicBezTo>
                  <a:cubicBezTo>
                    <a:pt x="168" y="4720"/>
                    <a:pt x="1047" y="5557"/>
                    <a:pt x="2135" y="5557"/>
                  </a:cubicBezTo>
                  <a:cubicBezTo>
                    <a:pt x="2149" y="5557"/>
                    <a:pt x="2172" y="5548"/>
                    <a:pt x="2204" y="5548"/>
                  </a:cubicBezTo>
                  <a:cubicBezTo>
                    <a:pt x="2221" y="5548"/>
                    <a:pt x="2239" y="5550"/>
                    <a:pt x="2260" y="5557"/>
                  </a:cubicBezTo>
                  <a:lnTo>
                    <a:pt x="26469" y="4092"/>
                  </a:lnTo>
                  <a:cubicBezTo>
                    <a:pt x="27599" y="4009"/>
                    <a:pt x="28457" y="3046"/>
                    <a:pt x="28394" y="1916"/>
                  </a:cubicBezTo>
                  <a:cubicBezTo>
                    <a:pt x="28315" y="857"/>
                    <a:pt x="27428" y="0"/>
                    <a:pt x="26421"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8507525" y="19523925"/>
              <a:ext cx="36625" cy="568625"/>
            </a:xfrm>
            <a:custGeom>
              <a:rect b="b" l="l" r="r" t="t"/>
              <a:pathLst>
                <a:path extrusionOk="0" h="22745" w="1465">
                  <a:moveTo>
                    <a:pt x="1465" y="1"/>
                  </a:moveTo>
                  <a:lnTo>
                    <a:pt x="0" y="2274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8454700" y="19472625"/>
              <a:ext cx="142300" cy="671200"/>
            </a:xfrm>
            <a:custGeom>
              <a:rect b="b" l="l" r="r" t="t"/>
              <a:pathLst>
                <a:path extrusionOk="0" h="26848" w="5692">
                  <a:moveTo>
                    <a:pt x="3624" y="1"/>
                  </a:moveTo>
                  <a:cubicBezTo>
                    <a:pt x="2548" y="1"/>
                    <a:pt x="1610" y="824"/>
                    <a:pt x="1548" y="1927"/>
                  </a:cubicBezTo>
                  <a:lnTo>
                    <a:pt x="84" y="24671"/>
                  </a:lnTo>
                  <a:cubicBezTo>
                    <a:pt x="0" y="25801"/>
                    <a:pt x="858" y="26764"/>
                    <a:pt x="1988" y="26847"/>
                  </a:cubicBezTo>
                  <a:lnTo>
                    <a:pt x="2113" y="26847"/>
                  </a:lnTo>
                  <a:cubicBezTo>
                    <a:pt x="3180" y="26847"/>
                    <a:pt x="4080" y="26031"/>
                    <a:pt x="4164" y="24943"/>
                  </a:cubicBezTo>
                  <a:lnTo>
                    <a:pt x="5628" y="2178"/>
                  </a:lnTo>
                  <a:cubicBezTo>
                    <a:pt x="5691" y="1048"/>
                    <a:pt x="4833" y="86"/>
                    <a:pt x="3703" y="2"/>
                  </a:cubicBezTo>
                  <a:cubicBezTo>
                    <a:pt x="3677" y="1"/>
                    <a:pt x="3650" y="1"/>
                    <a:pt x="36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8122525" y="19083500"/>
              <a:ext cx="36650" cy="697300"/>
            </a:xfrm>
            <a:custGeom>
              <a:rect b="b" l="l" r="r" t="t"/>
              <a:pathLst>
                <a:path extrusionOk="0" h="27892" w="1466">
                  <a:moveTo>
                    <a:pt x="1465" y="0"/>
                  </a:moveTo>
                  <a:lnTo>
                    <a:pt x="1" y="2789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18070225" y="19032725"/>
              <a:ext cx="141250" cy="799325"/>
            </a:xfrm>
            <a:custGeom>
              <a:rect b="b" l="l" r="r" t="t"/>
              <a:pathLst>
                <a:path extrusionOk="0" h="31973" w="5650">
                  <a:moveTo>
                    <a:pt x="3583" y="0"/>
                  </a:moveTo>
                  <a:cubicBezTo>
                    <a:pt x="2487" y="0"/>
                    <a:pt x="1568" y="844"/>
                    <a:pt x="1507" y="1947"/>
                  </a:cubicBezTo>
                  <a:lnTo>
                    <a:pt x="42" y="29818"/>
                  </a:lnTo>
                  <a:cubicBezTo>
                    <a:pt x="0" y="30948"/>
                    <a:pt x="858" y="31910"/>
                    <a:pt x="1988" y="31973"/>
                  </a:cubicBezTo>
                  <a:lnTo>
                    <a:pt x="2093" y="31973"/>
                  </a:lnTo>
                  <a:cubicBezTo>
                    <a:pt x="3160" y="31973"/>
                    <a:pt x="4059" y="31136"/>
                    <a:pt x="4122" y="30027"/>
                  </a:cubicBezTo>
                  <a:lnTo>
                    <a:pt x="5587" y="2157"/>
                  </a:lnTo>
                  <a:cubicBezTo>
                    <a:pt x="5650" y="1027"/>
                    <a:pt x="4771" y="64"/>
                    <a:pt x="3662" y="2"/>
                  </a:cubicBezTo>
                  <a:cubicBezTo>
                    <a:pt x="3635" y="1"/>
                    <a:pt x="3609" y="0"/>
                    <a:pt x="35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17809725" y="19377475"/>
              <a:ext cx="37150" cy="605225"/>
            </a:xfrm>
            <a:custGeom>
              <a:rect b="b" l="l" r="r" t="t"/>
              <a:pathLst>
                <a:path extrusionOk="0" h="24209" w="1486">
                  <a:moveTo>
                    <a:pt x="0" y="0"/>
                  </a:moveTo>
                  <a:lnTo>
                    <a:pt x="1486" y="24209"/>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17756875" y="19326075"/>
              <a:ext cx="142825" cy="707900"/>
            </a:xfrm>
            <a:custGeom>
              <a:rect b="b" l="l" r="r" t="t"/>
              <a:pathLst>
                <a:path extrusionOk="0" h="28316" w="5713">
                  <a:moveTo>
                    <a:pt x="2130" y="0"/>
                  </a:moveTo>
                  <a:cubicBezTo>
                    <a:pt x="2083" y="0"/>
                    <a:pt x="2036" y="2"/>
                    <a:pt x="1989" y="6"/>
                  </a:cubicBezTo>
                  <a:cubicBezTo>
                    <a:pt x="859" y="89"/>
                    <a:pt x="1" y="1052"/>
                    <a:pt x="85" y="2182"/>
                  </a:cubicBezTo>
                  <a:lnTo>
                    <a:pt x="1549" y="26411"/>
                  </a:lnTo>
                  <a:cubicBezTo>
                    <a:pt x="1633" y="27478"/>
                    <a:pt x="2512" y="28315"/>
                    <a:pt x="3579" y="28315"/>
                  </a:cubicBezTo>
                  <a:lnTo>
                    <a:pt x="3725" y="28315"/>
                  </a:lnTo>
                  <a:cubicBezTo>
                    <a:pt x="4834" y="28232"/>
                    <a:pt x="5713" y="27269"/>
                    <a:pt x="5629" y="26139"/>
                  </a:cubicBezTo>
                  <a:lnTo>
                    <a:pt x="4165" y="1931"/>
                  </a:lnTo>
                  <a:cubicBezTo>
                    <a:pt x="4085" y="851"/>
                    <a:pt x="3145" y="0"/>
                    <a:pt x="2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16635375" y="19156725"/>
              <a:ext cx="36650" cy="569150"/>
            </a:xfrm>
            <a:custGeom>
              <a:rect b="b" l="l" r="r" t="t"/>
              <a:pathLst>
                <a:path extrusionOk="0" h="22766" w="1466">
                  <a:moveTo>
                    <a:pt x="1465" y="0"/>
                  </a:moveTo>
                  <a:lnTo>
                    <a:pt x="1" y="2276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16582550" y="19105775"/>
              <a:ext cx="142300" cy="671350"/>
            </a:xfrm>
            <a:custGeom>
              <a:rect b="b" l="l" r="r" t="t"/>
              <a:pathLst>
                <a:path extrusionOk="0" h="26854" w="5692">
                  <a:moveTo>
                    <a:pt x="3524" y="0"/>
                  </a:moveTo>
                  <a:cubicBezTo>
                    <a:pt x="2491" y="0"/>
                    <a:pt x="1608" y="844"/>
                    <a:pt x="1549" y="1913"/>
                  </a:cubicBezTo>
                  <a:lnTo>
                    <a:pt x="84" y="24678"/>
                  </a:lnTo>
                  <a:cubicBezTo>
                    <a:pt x="0" y="25808"/>
                    <a:pt x="858" y="26770"/>
                    <a:pt x="1988" y="26854"/>
                  </a:cubicBezTo>
                  <a:lnTo>
                    <a:pt x="2114" y="26854"/>
                  </a:lnTo>
                  <a:cubicBezTo>
                    <a:pt x="3181" y="26854"/>
                    <a:pt x="4101" y="26017"/>
                    <a:pt x="4164" y="24929"/>
                  </a:cubicBezTo>
                  <a:lnTo>
                    <a:pt x="5629" y="2185"/>
                  </a:lnTo>
                  <a:cubicBezTo>
                    <a:pt x="5692" y="1055"/>
                    <a:pt x="4834" y="93"/>
                    <a:pt x="3704" y="9"/>
                  </a:cubicBezTo>
                  <a:cubicBezTo>
                    <a:pt x="3644" y="3"/>
                    <a:pt x="3584" y="0"/>
                    <a:pt x="3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16250375" y="18716275"/>
              <a:ext cx="36650" cy="697825"/>
            </a:xfrm>
            <a:custGeom>
              <a:rect b="b" l="l" r="r" t="t"/>
              <a:pathLst>
                <a:path extrusionOk="0" h="27913" w="1466">
                  <a:moveTo>
                    <a:pt x="1466" y="1"/>
                  </a:moveTo>
                  <a:lnTo>
                    <a:pt x="1" y="27913"/>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16198075" y="18665975"/>
              <a:ext cx="141250" cy="798875"/>
            </a:xfrm>
            <a:custGeom>
              <a:rect b="b" l="l" r="r" t="t"/>
              <a:pathLst>
                <a:path extrusionOk="0" h="31955" w="5650">
                  <a:moveTo>
                    <a:pt x="3548" y="1"/>
                  </a:moveTo>
                  <a:cubicBezTo>
                    <a:pt x="2468" y="1"/>
                    <a:pt x="1568" y="858"/>
                    <a:pt x="1507" y="1929"/>
                  </a:cubicBezTo>
                  <a:lnTo>
                    <a:pt x="42" y="29820"/>
                  </a:lnTo>
                  <a:cubicBezTo>
                    <a:pt x="1" y="30950"/>
                    <a:pt x="858" y="31913"/>
                    <a:pt x="1988" y="31954"/>
                  </a:cubicBezTo>
                  <a:lnTo>
                    <a:pt x="2093" y="31954"/>
                  </a:lnTo>
                  <a:cubicBezTo>
                    <a:pt x="3160" y="31954"/>
                    <a:pt x="4081" y="31097"/>
                    <a:pt x="4122" y="30029"/>
                  </a:cubicBezTo>
                  <a:lnTo>
                    <a:pt x="5587" y="2138"/>
                  </a:lnTo>
                  <a:cubicBezTo>
                    <a:pt x="5650" y="1029"/>
                    <a:pt x="4792" y="46"/>
                    <a:pt x="3662" y="4"/>
                  </a:cubicBezTo>
                  <a:cubicBezTo>
                    <a:pt x="3624" y="2"/>
                    <a:pt x="3586" y="1"/>
                    <a:pt x="3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17516275" y="20129150"/>
              <a:ext cx="37150" cy="569150"/>
            </a:xfrm>
            <a:custGeom>
              <a:rect b="b" l="l" r="r" t="t"/>
              <a:pathLst>
                <a:path extrusionOk="0" h="22766" w="1486">
                  <a:moveTo>
                    <a:pt x="1486" y="0"/>
                  </a:moveTo>
                  <a:lnTo>
                    <a:pt x="0" y="2276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17463425" y="20078275"/>
              <a:ext cx="142300" cy="670750"/>
            </a:xfrm>
            <a:custGeom>
              <a:rect b="b" l="l" r="r" t="t"/>
              <a:pathLst>
                <a:path extrusionOk="0" h="26830" w="5692">
                  <a:moveTo>
                    <a:pt x="3555" y="0"/>
                  </a:moveTo>
                  <a:cubicBezTo>
                    <a:pt x="2508" y="0"/>
                    <a:pt x="1609" y="831"/>
                    <a:pt x="1549" y="1910"/>
                  </a:cubicBezTo>
                  <a:lnTo>
                    <a:pt x="84" y="24675"/>
                  </a:lnTo>
                  <a:cubicBezTo>
                    <a:pt x="1" y="25784"/>
                    <a:pt x="859" y="26767"/>
                    <a:pt x="1989" y="26830"/>
                  </a:cubicBezTo>
                  <a:lnTo>
                    <a:pt x="2114" y="26830"/>
                  </a:lnTo>
                  <a:cubicBezTo>
                    <a:pt x="3181" y="26830"/>
                    <a:pt x="4102" y="26035"/>
                    <a:pt x="4165" y="24926"/>
                  </a:cubicBezTo>
                  <a:lnTo>
                    <a:pt x="5629" y="2182"/>
                  </a:lnTo>
                  <a:cubicBezTo>
                    <a:pt x="5692" y="1052"/>
                    <a:pt x="4834" y="90"/>
                    <a:pt x="3704" y="6"/>
                  </a:cubicBezTo>
                  <a:cubicBezTo>
                    <a:pt x="3654" y="2"/>
                    <a:pt x="3604" y="0"/>
                    <a:pt x="3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17131275" y="19689225"/>
              <a:ext cx="36625" cy="696775"/>
            </a:xfrm>
            <a:custGeom>
              <a:rect b="b" l="l" r="r" t="t"/>
              <a:pathLst>
                <a:path extrusionOk="0" h="27871" w="1465">
                  <a:moveTo>
                    <a:pt x="1465" y="1"/>
                  </a:moveTo>
                  <a:lnTo>
                    <a:pt x="0" y="2787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17078950" y="19638500"/>
              <a:ext cx="141275" cy="798775"/>
            </a:xfrm>
            <a:custGeom>
              <a:rect b="b" l="l" r="r" t="t"/>
              <a:pathLst>
                <a:path extrusionOk="0" h="31951" w="5651">
                  <a:moveTo>
                    <a:pt x="3663" y="0"/>
                  </a:moveTo>
                  <a:cubicBezTo>
                    <a:pt x="2554" y="0"/>
                    <a:pt x="1570" y="795"/>
                    <a:pt x="1507" y="1925"/>
                  </a:cubicBezTo>
                  <a:lnTo>
                    <a:pt x="43" y="29816"/>
                  </a:lnTo>
                  <a:cubicBezTo>
                    <a:pt x="1" y="30925"/>
                    <a:pt x="859" y="31909"/>
                    <a:pt x="1989" y="31950"/>
                  </a:cubicBezTo>
                  <a:lnTo>
                    <a:pt x="2093" y="31950"/>
                  </a:lnTo>
                  <a:cubicBezTo>
                    <a:pt x="3160" y="31950"/>
                    <a:pt x="4081" y="31113"/>
                    <a:pt x="4123" y="30025"/>
                  </a:cubicBezTo>
                  <a:lnTo>
                    <a:pt x="5588" y="2134"/>
                  </a:lnTo>
                  <a:cubicBezTo>
                    <a:pt x="5650" y="1004"/>
                    <a:pt x="4771" y="42"/>
                    <a:pt x="3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16818975" y="19982675"/>
              <a:ext cx="37175" cy="605775"/>
            </a:xfrm>
            <a:custGeom>
              <a:rect b="b" l="l" r="r" t="t"/>
              <a:pathLst>
                <a:path extrusionOk="0" h="24231" w="1487">
                  <a:moveTo>
                    <a:pt x="1" y="1"/>
                  </a:moveTo>
                  <a:lnTo>
                    <a:pt x="1486" y="2423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16766150" y="19931550"/>
              <a:ext cx="142825" cy="707625"/>
            </a:xfrm>
            <a:custGeom>
              <a:rect b="b" l="l" r="r" t="t"/>
              <a:pathLst>
                <a:path extrusionOk="0" h="28305" w="5713">
                  <a:moveTo>
                    <a:pt x="2217" y="1"/>
                  </a:moveTo>
                  <a:cubicBezTo>
                    <a:pt x="2142" y="1"/>
                    <a:pt x="2065" y="6"/>
                    <a:pt x="1988" y="16"/>
                  </a:cubicBezTo>
                  <a:cubicBezTo>
                    <a:pt x="879" y="100"/>
                    <a:pt x="1" y="1062"/>
                    <a:pt x="84" y="2192"/>
                  </a:cubicBezTo>
                  <a:lnTo>
                    <a:pt x="1549" y="26401"/>
                  </a:lnTo>
                  <a:cubicBezTo>
                    <a:pt x="1633" y="27468"/>
                    <a:pt x="2511" y="28305"/>
                    <a:pt x="3599" y="28305"/>
                  </a:cubicBezTo>
                  <a:lnTo>
                    <a:pt x="3725" y="28305"/>
                  </a:lnTo>
                  <a:cubicBezTo>
                    <a:pt x="4855" y="28242"/>
                    <a:pt x="5713" y="27259"/>
                    <a:pt x="5629" y="26150"/>
                  </a:cubicBezTo>
                  <a:lnTo>
                    <a:pt x="4164" y="1920"/>
                  </a:lnTo>
                  <a:cubicBezTo>
                    <a:pt x="4087" y="870"/>
                    <a:pt x="3214" y="1"/>
                    <a:pt x="22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19058325" y="20826950"/>
              <a:ext cx="36125" cy="569150"/>
            </a:xfrm>
            <a:custGeom>
              <a:rect b="b" l="l" r="r" t="t"/>
              <a:pathLst>
                <a:path extrusionOk="0" h="22766" w="1445">
                  <a:moveTo>
                    <a:pt x="1445" y="1"/>
                  </a:moveTo>
                  <a:lnTo>
                    <a:pt x="1" y="2276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19004975" y="20775600"/>
              <a:ext cx="142825" cy="671225"/>
            </a:xfrm>
            <a:custGeom>
              <a:rect b="b" l="l" r="r" t="t"/>
              <a:pathLst>
                <a:path extrusionOk="0" h="26849" w="5713">
                  <a:moveTo>
                    <a:pt x="3609" y="1"/>
                  </a:moveTo>
                  <a:cubicBezTo>
                    <a:pt x="2530" y="1"/>
                    <a:pt x="1630" y="838"/>
                    <a:pt x="1549" y="1929"/>
                  </a:cubicBezTo>
                  <a:lnTo>
                    <a:pt x="84" y="24673"/>
                  </a:lnTo>
                  <a:cubicBezTo>
                    <a:pt x="1" y="25803"/>
                    <a:pt x="879" y="26765"/>
                    <a:pt x="1988" y="26849"/>
                  </a:cubicBezTo>
                  <a:lnTo>
                    <a:pt x="2135" y="26849"/>
                  </a:lnTo>
                  <a:cubicBezTo>
                    <a:pt x="3202" y="26849"/>
                    <a:pt x="4081" y="26012"/>
                    <a:pt x="4164" y="24945"/>
                  </a:cubicBezTo>
                  <a:lnTo>
                    <a:pt x="5629" y="2180"/>
                  </a:lnTo>
                  <a:cubicBezTo>
                    <a:pt x="5713" y="1050"/>
                    <a:pt x="4855" y="88"/>
                    <a:pt x="3725" y="4"/>
                  </a:cubicBezTo>
                  <a:cubicBezTo>
                    <a:pt x="3686" y="2"/>
                    <a:pt x="3647" y="1"/>
                    <a:pt x="3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18672300" y="20385975"/>
              <a:ext cx="37150" cy="697825"/>
            </a:xfrm>
            <a:custGeom>
              <a:rect b="b" l="l" r="r" t="t"/>
              <a:pathLst>
                <a:path extrusionOk="0" h="27913" w="1486">
                  <a:moveTo>
                    <a:pt x="1486" y="1"/>
                  </a:moveTo>
                  <a:lnTo>
                    <a:pt x="0" y="27913"/>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18620500" y="20335750"/>
              <a:ext cx="141275" cy="799325"/>
            </a:xfrm>
            <a:custGeom>
              <a:rect b="b" l="l" r="r" t="t"/>
              <a:pathLst>
                <a:path extrusionOk="0" h="31973" w="5651">
                  <a:moveTo>
                    <a:pt x="3621" y="1"/>
                  </a:moveTo>
                  <a:cubicBezTo>
                    <a:pt x="2509" y="1"/>
                    <a:pt x="1570" y="831"/>
                    <a:pt x="1528" y="1947"/>
                  </a:cubicBezTo>
                  <a:lnTo>
                    <a:pt x="64" y="29817"/>
                  </a:lnTo>
                  <a:cubicBezTo>
                    <a:pt x="1" y="30947"/>
                    <a:pt x="859" y="31910"/>
                    <a:pt x="1989" y="31973"/>
                  </a:cubicBezTo>
                  <a:lnTo>
                    <a:pt x="2093" y="31973"/>
                  </a:lnTo>
                  <a:cubicBezTo>
                    <a:pt x="3181" y="31973"/>
                    <a:pt x="4060" y="31115"/>
                    <a:pt x="4144" y="30027"/>
                  </a:cubicBezTo>
                  <a:lnTo>
                    <a:pt x="5608" y="2156"/>
                  </a:lnTo>
                  <a:cubicBezTo>
                    <a:pt x="5650" y="1026"/>
                    <a:pt x="4792" y="64"/>
                    <a:pt x="3662" y="1"/>
                  </a:cubicBezTo>
                  <a:cubicBezTo>
                    <a:pt x="3649" y="1"/>
                    <a:pt x="3635" y="1"/>
                    <a:pt x="3621"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18360525" y="20679950"/>
              <a:ext cx="37175" cy="605250"/>
            </a:xfrm>
            <a:custGeom>
              <a:rect b="b" l="l" r="r" t="t"/>
              <a:pathLst>
                <a:path extrusionOk="0" h="24210" w="1487">
                  <a:moveTo>
                    <a:pt x="1" y="1"/>
                  </a:moveTo>
                  <a:lnTo>
                    <a:pt x="1486" y="2421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18307175" y="20628400"/>
              <a:ext cx="142825" cy="708075"/>
            </a:xfrm>
            <a:custGeom>
              <a:rect b="b" l="l" r="r" t="t"/>
              <a:pathLst>
                <a:path extrusionOk="0" h="28323" w="5713">
                  <a:moveTo>
                    <a:pt x="2205" y="1"/>
                  </a:moveTo>
                  <a:cubicBezTo>
                    <a:pt x="2140" y="1"/>
                    <a:pt x="2075" y="5"/>
                    <a:pt x="2009" y="12"/>
                  </a:cubicBezTo>
                  <a:cubicBezTo>
                    <a:pt x="879" y="96"/>
                    <a:pt x="1" y="1059"/>
                    <a:pt x="84" y="2189"/>
                  </a:cubicBezTo>
                  <a:lnTo>
                    <a:pt x="1549" y="26397"/>
                  </a:lnTo>
                  <a:cubicBezTo>
                    <a:pt x="1633" y="27485"/>
                    <a:pt x="2532" y="28322"/>
                    <a:pt x="3599" y="28322"/>
                  </a:cubicBezTo>
                  <a:lnTo>
                    <a:pt x="3725" y="28322"/>
                  </a:lnTo>
                  <a:cubicBezTo>
                    <a:pt x="4855" y="28238"/>
                    <a:pt x="5713" y="27276"/>
                    <a:pt x="5629" y="26146"/>
                  </a:cubicBezTo>
                  <a:lnTo>
                    <a:pt x="4164" y="1937"/>
                  </a:lnTo>
                  <a:cubicBezTo>
                    <a:pt x="4105" y="877"/>
                    <a:pt x="3199"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17516275" y="18276350"/>
              <a:ext cx="37150" cy="568625"/>
            </a:xfrm>
            <a:custGeom>
              <a:rect b="b" l="l" r="r" t="t"/>
              <a:pathLst>
                <a:path extrusionOk="0" h="22745" w="1486">
                  <a:moveTo>
                    <a:pt x="1486" y="1"/>
                  </a:moveTo>
                  <a:lnTo>
                    <a:pt x="0" y="2274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17463425" y="18224900"/>
              <a:ext cx="142300" cy="671350"/>
            </a:xfrm>
            <a:custGeom>
              <a:rect b="b" l="l" r="r" t="t"/>
              <a:pathLst>
                <a:path extrusionOk="0" h="26854" w="5692">
                  <a:moveTo>
                    <a:pt x="3529" y="0"/>
                  </a:moveTo>
                  <a:cubicBezTo>
                    <a:pt x="2493" y="0"/>
                    <a:pt x="1609" y="864"/>
                    <a:pt x="1549" y="1933"/>
                  </a:cubicBezTo>
                  <a:lnTo>
                    <a:pt x="84" y="24677"/>
                  </a:lnTo>
                  <a:cubicBezTo>
                    <a:pt x="1" y="25807"/>
                    <a:pt x="859" y="26770"/>
                    <a:pt x="1989" y="26853"/>
                  </a:cubicBezTo>
                  <a:lnTo>
                    <a:pt x="2114" y="26853"/>
                  </a:lnTo>
                  <a:cubicBezTo>
                    <a:pt x="3181" y="26853"/>
                    <a:pt x="4102" y="26016"/>
                    <a:pt x="4165" y="24949"/>
                  </a:cubicBezTo>
                  <a:lnTo>
                    <a:pt x="5629" y="2184"/>
                  </a:lnTo>
                  <a:cubicBezTo>
                    <a:pt x="5692" y="1055"/>
                    <a:pt x="4834" y="92"/>
                    <a:pt x="3704" y="8"/>
                  </a:cubicBezTo>
                  <a:cubicBezTo>
                    <a:pt x="3645" y="3"/>
                    <a:pt x="3587" y="0"/>
                    <a:pt x="35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17131275" y="17835400"/>
              <a:ext cx="36625" cy="697825"/>
            </a:xfrm>
            <a:custGeom>
              <a:rect b="b" l="l" r="r" t="t"/>
              <a:pathLst>
                <a:path extrusionOk="0" h="27913" w="1465">
                  <a:moveTo>
                    <a:pt x="1465" y="0"/>
                  </a:moveTo>
                  <a:lnTo>
                    <a:pt x="0" y="27912"/>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17078950" y="17785175"/>
              <a:ext cx="141275" cy="799300"/>
            </a:xfrm>
            <a:custGeom>
              <a:rect b="b" l="l" r="r" t="t"/>
              <a:pathLst>
                <a:path extrusionOk="0" h="31972" w="5651">
                  <a:moveTo>
                    <a:pt x="3663" y="1"/>
                  </a:moveTo>
                  <a:cubicBezTo>
                    <a:pt x="2554" y="22"/>
                    <a:pt x="1570" y="817"/>
                    <a:pt x="1507" y="1947"/>
                  </a:cubicBezTo>
                  <a:lnTo>
                    <a:pt x="43" y="29817"/>
                  </a:lnTo>
                  <a:cubicBezTo>
                    <a:pt x="1" y="30947"/>
                    <a:pt x="859" y="31909"/>
                    <a:pt x="1989" y="31972"/>
                  </a:cubicBezTo>
                  <a:lnTo>
                    <a:pt x="2093" y="31972"/>
                  </a:lnTo>
                  <a:cubicBezTo>
                    <a:pt x="3160" y="31972"/>
                    <a:pt x="4081" y="31093"/>
                    <a:pt x="4123" y="30026"/>
                  </a:cubicBezTo>
                  <a:lnTo>
                    <a:pt x="5588" y="2156"/>
                  </a:lnTo>
                  <a:cubicBezTo>
                    <a:pt x="5650" y="1026"/>
                    <a:pt x="4771" y="63"/>
                    <a:pt x="3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16818975" y="18128850"/>
              <a:ext cx="37175" cy="605750"/>
            </a:xfrm>
            <a:custGeom>
              <a:rect b="b" l="l" r="r" t="t"/>
              <a:pathLst>
                <a:path extrusionOk="0" h="24230" w="1487">
                  <a:moveTo>
                    <a:pt x="1" y="0"/>
                  </a:moveTo>
                  <a:lnTo>
                    <a:pt x="1486" y="2423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16766150" y="18078350"/>
              <a:ext cx="142825" cy="708050"/>
            </a:xfrm>
            <a:custGeom>
              <a:rect b="b" l="l" r="r" t="t"/>
              <a:pathLst>
                <a:path extrusionOk="0" h="28322" w="5713">
                  <a:moveTo>
                    <a:pt x="2188" y="0"/>
                  </a:moveTo>
                  <a:cubicBezTo>
                    <a:pt x="2122" y="0"/>
                    <a:pt x="2055" y="4"/>
                    <a:pt x="1988" y="12"/>
                  </a:cubicBezTo>
                  <a:cubicBezTo>
                    <a:pt x="879" y="96"/>
                    <a:pt x="1" y="1058"/>
                    <a:pt x="84" y="2188"/>
                  </a:cubicBezTo>
                  <a:lnTo>
                    <a:pt x="1549" y="26397"/>
                  </a:lnTo>
                  <a:cubicBezTo>
                    <a:pt x="1633" y="27485"/>
                    <a:pt x="2511" y="28321"/>
                    <a:pt x="3599" y="28321"/>
                  </a:cubicBezTo>
                  <a:cubicBezTo>
                    <a:pt x="3627" y="28321"/>
                    <a:pt x="3646" y="28312"/>
                    <a:pt x="3674" y="28312"/>
                  </a:cubicBezTo>
                  <a:cubicBezTo>
                    <a:pt x="3688" y="28312"/>
                    <a:pt x="3704" y="28315"/>
                    <a:pt x="3725" y="28321"/>
                  </a:cubicBezTo>
                  <a:cubicBezTo>
                    <a:pt x="4855" y="28238"/>
                    <a:pt x="5713" y="27275"/>
                    <a:pt x="5629" y="26145"/>
                  </a:cubicBezTo>
                  <a:lnTo>
                    <a:pt x="4164" y="1937"/>
                  </a:lnTo>
                  <a:cubicBezTo>
                    <a:pt x="4086" y="876"/>
                    <a:pt x="3196" y="0"/>
                    <a:pt x="21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15571425" y="18973125"/>
              <a:ext cx="37150" cy="569150"/>
            </a:xfrm>
            <a:custGeom>
              <a:rect b="b" l="l" r="r" t="t"/>
              <a:pathLst>
                <a:path extrusionOk="0" h="22766" w="1486">
                  <a:moveTo>
                    <a:pt x="1486" y="0"/>
                  </a:moveTo>
                  <a:lnTo>
                    <a:pt x="0" y="2276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15518575" y="18922175"/>
              <a:ext cx="142825" cy="670825"/>
            </a:xfrm>
            <a:custGeom>
              <a:rect b="b" l="l" r="r" t="t"/>
              <a:pathLst>
                <a:path extrusionOk="0" h="26833" w="5713">
                  <a:moveTo>
                    <a:pt x="3540" y="0"/>
                  </a:moveTo>
                  <a:cubicBezTo>
                    <a:pt x="2475" y="0"/>
                    <a:pt x="1628" y="844"/>
                    <a:pt x="1549" y="1913"/>
                  </a:cubicBezTo>
                  <a:lnTo>
                    <a:pt x="84" y="24678"/>
                  </a:lnTo>
                  <a:cubicBezTo>
                    <a:pt x="1" y="25787"/>
                    <a:pt x="880" y="26770"/>
                    <a:pt x="1989" y="26833"/>
                  </a:cubicBezTo>
                  <a:lnTo>
                    <a:pt x="2135" y="26833"/>
                  </a:lnTo>
                  <a:cubicBezTo>
                    <a:pt x="3181" y="26833"/>
                    <a:pt x="4081" y="26038"/>
                    <a:pt x="4165" y="24929"/>
                  </a:cubicBezTo>
                  <a:lnTo>
                    <a:pt x="5629" y="2185"/>
                  </a:lnTo>
                  <a:cubicBezTo>
                    <a:pt x="5713" y="1055"/>
                    <a:pt x="4855" y="92"/>
                    <a:pt x="3725" y="9"/>
                  </a:cubicBezTo>
                  <a:cubicBezTo>
                    <a:pt x="3663" y="3"/>
                    <a:pt x="3601" y="0"/>
                    <a:pt x="35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15185900" y="18533200"/>
              <a:ext cx="36625" cy="697300"/>
            </a:xfrm>
            <a:custGeom>
              <a:rect b="b" l="l" r="r" t="t"/>
              <a:pathLst>
                <a:path extrusionOk="0" h="27892" w="1465">
                  <a:moveTo>
                    <a:pt x="1465" y="0"/>
                  </a:moveTo>
                  <a:lnTo>
                    <a:pt x="0" y="27892"/>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15133575" y="18482425"/>
              <a:ext cx="141275" cy="798825"/>
            </a:xfrm>
            <a:custGeom>
              <a:rect b="b" l="l" r="r" t="t"/>
              <a:pathLst>
                <a:path extrusionOk="0" h="31953" w="5651">
                  <a:moveTo>
                    <a:pt x="3580" y="0"/>
                  </a:moveTo>
                  <a:cubicBezTo>
                    <a:pt x="2467" y="0"/>
                    <a:pt x="1569" y="824"/>
                    <a:pt x="1507" y="1927"/>
                  </a:cubicBezTo>
                  <a:lnTo>
                    <a:pt x="64" y="29818"/>
                  </a:lnTo>
                  <a:cubicBezTo>
                    <a:pt x="1" y="30927"/>
                    <a:pt x="859" y="31910"/>
                    <a:pt x="1989" y="31952"/>
                  </a:cubicBezTo>
                  <a:lnTo>
                    <a:pt x="2093" y="31952"/>
                  </a:lnTo>
                  <a:cubicBezTo>
                    <a:pt x="3202" y="31952"/>
                    <a:pt x="4081" y="31115"/>
                    <a:pt x="4123" y="30027"/>
                  </a:cubicBezTo>
                  <a:lnTo>
                    <a:pt x="5588" y="2136"/>
                  </a:lnTo>
                  <a:cubicBezTo>
                    <a:pt x="5650" y="1006"/>
                    <a:pt x="4792" y="44"/>
                    <a:pt x="3663" y="2"/>
                  </a:cubicBezTo>
                  <a:cubicBezTo>
                    <a:pt x="3635" y="1"/>
                    <a:pt x="3607" y="0"/>
                    <a:pt x="3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14874125" y="18826650"/>
              <a:ext cx="36650" cy="605775"/>
            </a:xfrm>
            <a:custGeom>
              <a:rect b="b" l="l" r="r" t="t"/>
              <a:pathLst>
                <a:path extrusionOk="0" h="24231" w="1466">
                  <a:moveTo>
                    <a:pt x="1" y="1"/>
                  </a:moveTo>
                  <a:lnTo>
                    <a:pt x="1466" y="2423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14821300" y="18775700"/>
              <a:ext cx="142300" cy="707450"/>
            </a:xfrm>
            <a:custGeom>
              <a:rect b="b" l="l" r="r" t="t"/>
              <a:pathLst>
                <a:path extrusionOk="0" h="28298" w="5692">
                  <a:moveTo>
                    <a:pt x="2174" y="1"/>
                  </a:moveTo>
                  <a:cubicBezTo>
                    <a:pt x="2113" y="1"/>
                    <a:pt x="2051" y="3"/>
                    <a:pt x="1988" y="9"/>
                  </a:cubicBezTo>
                  <a:cubicBezTo>
                    <a:pt x="858" y="93"/>
                    <a:pt x="1" y="1055"/>
                    <a:pt x="63" y="2185"/>
                  </a:cubicBezTo>
                  <a:lnTo>
                    <a:pt x="1528" y="26394"/>
                  </a:lnTo>
                  <a:cubicBezTo>
                    <a:pt x="1612" y="27461"/>
                    <a:pt x="2511" y="28298"/>
                    <a:pt x="3579" y="28298"/>
                  </a:cubicBezTo>
                  <a:lnTo>
                    <a:pt x="3704" y="28298"/>
                  </a:lnTo>
                  <a:cubicBezTo>
                    <a:pt x="4834" y="28235"/>
                    <a:pt x="5692" y="27252"/>
                    <a:pt x="5608" y="26143"/>
                  </a:cubicBezTo>
                  <a:lnTo>
                    <a:pt x="4143" y="1913"/>
                  </a:lnTo>
                  <a:cubicBezTo>
                    <a:pt x="4084" y="845"/>
                    <a:pt x="3239" y="1"/>
                    <a:pt x="21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14139725" y="17982900"/>
              <a:ext cx="37150" cy="568625"/>
            </a:xfrm>
            <a:custGeom>
              <a:rect b="b" l="l" r="r" t="t"/>
              <a:pathLst>
                <a:path extrusionOk="0" h="22745" w="1486">
                  <a:moveTo>
                    <a:pt x="1486" y="1"/>
                  </a:moveTo>
                  <a:lnTo>
                    <a:pt x="0" y="22745"/>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14087400" y="17931500"/>
              <a:ext cx="142300" cy="671300"/>
            </a:xfrm>
            <a:custGeom>
              <a:rect b="b" l="l" r="r" t="t"/>
              <a:pathLst>
                <a:path extrusionOk="0" h="26852" w="5692">
                  <a:moveTo>
                    <a:pt x="3573" y="1"/>
                  </a:moveTo>
                  <a:cubicBezTo>
                    <a:pt x="2510" y="1"/>
                    <a:pt x="1629" y="832"/>
                    <a:pt x="1549" y="1910"/>
                  </a:cubicBezTo>
                  <a:lnTo>
                    <a:pt x="84" y="24675"/>
                  </a:lnTo>
                  <a:cubicBezTo>
                    <a:pt x="1" y="25805"/>
                    <a:pt x="859" y="26768"/>
                    <a:pt x="1988" y="26851"/>
                  </a:cubicBezTo>
                  <a:lnTo>
                    <a:pt x="2114" y="26851"/>
                  </a:lnTo>
                  <a:cubicBezTo>
                    <a:pt x="3160" y="26851"/>
                    <a:pt x="4081" y="26014"/>
                    <a:pt x="4165" y="24926"/>
                  </a:cubicBezTo>
                  <a:lnTo>
                    <a:pt x="5629" y="2182"/>
                  </a:lnTo>
                  <a:cubicBezTo>
                    <a:pt x="5692" y="1052"/>
                    <a:pt x="4834" y="90"/>
                    <a:pt x="3725" y="6"/>
                  </a:cubicBezTo>
                  <a:cubicBezTo>
                    <a:pt x="3674" y="3"/>
                    <a:pt x="3623" y="1"/>
                    <a:pt x="3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13754725" y="17541950"/>
              <a:ext cx="36625" cy="697825"/>
            </a:xfrm>
            <a:custGeom>
              <a:rect b="b" l="l" r="r" t="t"/>
              <a:pathLst>
                <a:path extrusionOk="0" h="27913" w="1465">
                  <a:moveTo>
                    <a:pt x="1465" y="0"/>
                  </a:moveTo>
                  <a:lnTo>
                    <a:pt x="0" y="27912"/>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13702400" y="17491725"/>
              <a:ext cx="141275" cy="798775"/>
            </a:xfrm>
            <a:custGeom>
              <a:rect b="b" l="l" r="r" t="t"/>
              <a:pathLst>
                <a:path extrusionOk="0" h="31951" w="5651">
                  <a:moveTo>
                    <a:pt x="3663" y="1"/>
                  </a:moveTo>
                  <a:cubicBezTo>
                    <a:pt x="2533" y="1"/>
                    <a:pt x="1570" y="817"/>
                    <a:pt x="1507" y="1926"/>
                  </a:cubicBezTo>
                  <a:lnTo>
                    <a:pt x="43" y="29817"/>
                  </a:lnTo>
                  <a:cubicBezTo>
                    <a:pt x="1" y="30947"/>
                    <a:pt x="859" y="31909"/>
                    <a:pt x="1989" y="31951"/>
                  </a:cubicBezTo>
                  <a:lnTo>
                    <a:pt x="2093" y="31951"/>
                  </a:lnTo>
                  <a:cubicBezTo>
                    <a:pt x="3160" y="31951"/>
                    <a:pt x="4081" y="31093"/>
                    <a:pt x="4123" y="30026"/>
                  </a:cubicBezTo>
                  <a:lnTo>
                    <a:pt x="5588" y="2135"/>
                  </a:lnTo>
                  <a:cubicBezTo>
                    <a:pt x="5650" y="1026"/>
                    <a:pt x="4772" y="42"/>
                    <a:pt x="36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13442950" y="17835400"/>
              <a:ext cx="36650" cy="605750"/>
            </a:xfrm>
            <a:custGeom>
              <a:rect b="b" l="l" r="r" t="t"/>
              <a:pathLst>
                <a:path extrusionOk="0" h="24230" w="1466">
                  <a:moveTo>
                    <a:pt x="1" y="0"/>
                  </a:moveTo>
                  <a:lnTo>
                    <a:pt x="1466" y="2423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13389600" y="17784525"/>
              <a:ext cx="142825" cy="707375"/>
            </a:xfrm>
            <a:custGeom>
              <a:rect b="b" l="l" r="r" t="t"/>
              <a:pathLst>
                <a:path extrusionOk="0" h="28295" w="5713">
                  <a:moveTo>
                    <a:pt x="2143" y="0"/>
                  </a:moveTo>
                  <a:cubicBezTo>
                    <a:pt x="2092" y="0"/>
                    <a:pt x="2040" y="2"/>
                    <a:pt x="1988" y="6"/>
                  </a:cubicBezTo>
                  <a:cubicBezTo>
                    <a:pt x="879" y="89"/>
                    <a:pt x="1" y="1052"/>
                    <a:pt x="84" y="2182"/>
                  </a:cubicBezTo>
                  <a:lnTo>
                    <a:pt x="1549" y="26390"/>
                  </a:lnTo>
                  <a:cubicBezTo>
                    <a:pt x="1633" y="27458"/>
                    <a:pt x="2511" y="28294"/>
                    <a:pt x="3600" y="28294"/>
                  </a:cubicBezTo>
                  <a:lnTo>
                    <a:pt x="3725" y="28294"/>
                  </a:lnTo>
                  <a:cubicBezTo>
                    <a:pt x="4855" y="28211"/>
                    <a:pt x="5713" y="27248"/>
                    <a:pt x="5629" y="26118"/>
                  </a:cubicBezTo>
                  <a:lnTo>
                    <a:pt x="4164" y="1910"/>
                  </a:lnTo>
                  <a:cubicBezTo>
                    <a:pt x="4085" y="831"/>
                    <a:pt x="3222" y="0"/>
                    <a:pt x="2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17699875" y="16257750"/>
              <a:ext cx="36625" cy="569150"/>
            </a:xfrm>
            <a:custGeom>
              <a:rect b="b" l="l" r="r" t="t"/>
              <a:pathLst>
                <a:path extrusionOk="0" h="22766" w="1465">
                  <a:moveTo>
                    <a:pt x="1465" y="1"/>
                  </a:moveTo>
                  <a:lnTo>
                    <a:pt x="0" y="22766"/>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17647025" y="16206400"/>
              <a:ext cx="142850" cy="671250"/>
            </a:xfrm>
            <a:custGeom>
              <a:rect b="b" l="l" r="r" t="t"/>
              <a:pathLst>
                <a:path extrusionOk="0" h="26850" w="5714">
                  <a:moveTo>
                    <a:pt x="3609" y="1"/>
                  </a:moveTo>
                  <a:cubicBezTo>
                    <a:pt x="2530" y="1"/>
                    <a:pt x="1630" y="838"/>
                    <a:pt x="1549" y="1929"/>
                  </a:cubicBezTo>
                  <a:lnTo>
                    <a:pt x="85" y="24673"/>
                  </a:lnTo>
                  <a:cubicBezTo>
                    <a:pt x="1" y="25803"/>
                    <a:pt x="859" y="26766"/>
                    <a:pt x="1989" y="26849"/>
                  </a:cubicBezTo>
                  <a:lnTo>
                    <a:pt x="2114" y="26849"/>
                  </a:lnTo>
                  <a:cubicBezTo>
                    <a:pt x="3202" y="26849"/>
                    <a:pt x="4081" y="26012"/>
                    <a:pt x="4165" y="24945"/>
                  </a:cubicBezTo>
                  <a:lnTo>
                    <a:pt x="5629" y="2180"/>
                  </a:lnTo>
                  <a:cubicBezTo>
                    <a:pt x="5713" y="1050"/>
                    <a:pt x="4834" y="88"/>
                    <a:pt x="3725" y="4"/>
                  </a:cubicBezTo>
                  <a:cubicBezTo>
                    <a:pt x="3686" y="2"/>
                    <a:pt x="3648" y="1"/>
                    <a:pt x="3609"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17314875" y="15817325"/>
              <a:ext cx="36650" cy="696775"/>
            </a:xfrm>
            <a:custGeom>
              <a:rect b="b" l="l" r="r" t="t"/>
              <a:pathLst>
                <a:path extrusionOk="0" h="27871" w="1466">
                  <a:moveTo>
                    <a:pt x="1465" y="0"/>
                  </a:moveTo>
                  <a:lnTo>
                    <a:pt x="0" y="2787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17262575" y="15766525"/>
              <a:ext cx="141250" cy="799350"/>
            </a:xfrm>
            <a:custGeom>
              <a:rect b="b" l="l" r="r" t="t"/>
              <a:pathLst>
                <a:path extrusionOk="0" h="31974" w="5650">
                  <a:moveTo>
                    <a:pt x="3584" y="1"/>
                  </a:moveTo>
                  <a:cubicBezTo>
                    <a:pt x="2507" y="1"/>
                    <a:pt x="1568" y="845"/>
                    <a:pt x="1507" y="1948"/>
                  </a:cubicBezTo>
                  <a:lnTo>
                    <a:pt x="42" y="29819"/>
                  </a:lnTo>
                  <a:cubicBezTo>
                    <a:pt x="0" y="30948"/>
                    <a:pt x="858" y="31911"/>
                    <a:pt x="1988" y="31974"/>
                  </a:cubicBezTo>
                  <a:lnTo>
                    <a:pt x="2092" y="31974"/>
                  </a:lnTo>
                  <a:cubicBezTo>
                    <a:pt x="3160" y="31974"/>
                    <a:pt x="4059" y="31116"/>
                    <a:pt x="4122" y="30028"/>
                  </a:cubicBezTo>
                  <a:lnTo>
                    <a:pt x="5587" y="2158"/>
                  </a:lnTo>
                  <a:cubicBezTo>
                    <a:pt x="5649" y="1028"/>
                    <a:pt x="4792" y="65"/>
                    <a:pt x="3662" y="2"/>
                  </a:cubicBezTo>
                  <a:cubicBezTo>
                    <a:pt x="3636" y="1"/>
                    <a:pt x="3610" y="1"/>
                    <a:pt x="3584" y="1"/>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17003100" y="16110775"/>
              <a:ext cx="36650" cy="605225"/>
            </a:xfrm>
            <a:custGeom>
              <a:rect b="b" l="l" r="r" t="t"/>
              <a:pathLst>
                <a:path extrusionOk="0" h="24209" w="1466">
                  <a:moveTo>
                    <a:pt x="1" y="0"/>
                  </a:moveTo>
                  <a:lnTo>
                    <a:pt x="1466" y="24209"/>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16949750" y="16059475"/>
              <a:ext cx="142825" cy="707800"/>
            </a:xfrm>
            <a:custGeom>
              <a:rect b="b" l="l" r="r" t="t"/>
              <a:pathLst>
                <a:path extrusionOk="0" h="28312" w="5713">
                  <a:moveTo>
                    <a:pt x="2086" y="0"/>
                  </a:moveTo>
                  <a:cubicBezTo>
                    <a:pt x="2061" y="0"/>
                    <a:pt x="2035" y="1"/>
                    <a:pt x="2009" y="2"/>
                  </a:cubicBezTo>
                  <a:cubicBezTo>
                    <a:pt x="880" y="85"/>
                    <a:pt x="1" y="1048"/>
                    <a:pt x="84" y="2178"/>
                  </a:cubicBezTo>
                  <a:lnTo>
                    <a:pt x="1549" y="26407"/>
                  </a:lnTo>
                  <a:cubicBezTo>
                    <a:pt x="1633" y="27474"/>
                    <a:pt x="2533" y="28311"/>
                    <a:pt x="3600" y="28311"/>
                  </a:cubicBezTo>
                  <a:lnTo>
                    <a:pt x="3725" y="28311"/>
                  </a:lnTo>
                  <a:cubicBezTo>
                    <a:pt x="4855" y="28228"/>
                    <a:pt x="5713" y="27265"/>
                    <a:pt x="5629" y="26135"/>
                  </a:cubicBezTo>
                  <a:lnTo>
                    <a:pt x="4165" y="1927"/>
                  </a:lnTo>
                  <a:cubicBezTo>
                    <a:pt x="4103" y="824"/>
                    <a:pt x="3125" y="0"/>
                    <a:pt x="2086" y="0"/>
                  </a:cubicBez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14029875" y="19707525"/>
              <a:ext cx="36625" cy="569150"/>
            </a:xfrm>
            <a:custGeom>
              <a:rect b="b" l="l" r="r" t="t"/>
              <a:pathLst>
                <a:path extrusionOk="0" h="22766" w="1465">
                  <a:moveTo>
                    <a:pt x="1465" y="1"/>
                  </a:moveTo>
                  <a:lnTo>
                    <a:pt x="0" y="22766"/>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13977025" y="19656425"/>
              <a:ext cx="142325" cy="671000"/>
            </a:xfrm>
            <a:custGeom>
              <a:rect b="b" l="l" r="r" t="t"/>
              <a:pathLst>
                <a:path extrusionOk="0" h="26840" w="5693">
                  <a:moveTo>
                    <a:pt x="3472" y="0"/>
                  </a:moveTo>
                  <a:cubicBezTo>
                    <a:pt x="2461" y="0"/>
                    <a:pt x="1608" y="869"/>
                    <a:pt x="1549" y="1919"/>
                  </a:cubicBezTo>
                  <a:lnTo>
                    <a:pt x="85" y="24663"/>
                  </a:lnTo>
                  <a:cubicBezTo>
                    <a:pt x="1" y="25793"/>
                    <a:pt x="859" y="26756"/>
                    <a:pt x="1989" y="26839"/>
                  </a:cubicBezTo>
                  <a:lnTo>
                    <a:pt x="2114" y="26839"/>
                  </a:lnTo>
                  <a:cubicBezTo>
                    <a:pt x="3181" y="26839"/>
                    <a:pt x="4081" y="26003"/>
                    <a:pt x="4165" y="24935"/>
                  </a:cubicBezTo>
                  <a:lnTo>
                    <a:pt x="5608" y="2171"/>
                  </a:lnTo>
                  <a:cubicBezTo>
                    <a:pt x="5692" y="1062"/>
                    <a:pt x="4834" y="78"/>
                    <a:pt x="3704" y="15"/>
                  </a:cubicBezTo>
                  <a:cubicBezTo>
                    <a:pt x="3626" y="5"/>
                    <a:pt x="3548" y="0"/>
                    <a:pt x="3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13644875" y="19266575"/>
              <a:ext cx="36625" cy="697825"/>
            </a:xfrm>
            <a:custGeom>
              <a:rect b="b" l="l" r="r" t="t"/>
              <a:pathLst>
                <a:path extrusionOk="0" h="27913" w="1465">
                  <a:moveTo>
                    <a:pt x="1465" y="0"/>
                  </a:moveTo>
                  <a:lnTo>
                    <a:pt x="0" y="27912"/>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13592575" y="19216350"/>
              <a:ext cx="141250" cy="799300"/>
            </a:xfrm>
            <a:custGeom>
              <a:rect b="b" l="l" r="r" t="t"/>
              <a:pathLst>
                <a:path extrusionOk="0" h="31972" w="5650">
                  <a:moveTo>
                    <a:pt x="3662" y="1"/>
                  </a:moveTo>
                  <a:cubicBezTo>
                    <a:pt x="2511" y="63"/>
                    <a:pt x="1569" y="817"/>
                    <a:pt x="1507" y="1947"/>
                  </a:cubicBezTo>
                  <a:lnTo>
                    <a:pt x="42" y="29817"/>
                  </a:lnTo>
                  <a:cubicBezTo>
                    <a:pt x="0" y="30947"/>
                    <a:pt x="858" y="31909"/>
                    <a:pt x="1988" y="31972"/>
                  </a:cubicBezTo>
                  <a:lnTo>
                    <a:pt x="2092" y="31972"/>
                  </a:lnTo>
                  <a:cubicBezTo>
                    <a:pt x="3159" y="31972"/>
                    <a:pt x="4080" y="31114"/>
                    <a:pt x="4122" y="30026"/>
                  </a:cubicBezTo>
                  <a:lnTo>
                    <a:pt x="5587" y="2156"/>
                  </a:lnTo>
                  <a:cubicBezTo>
                    <a:pt x="5649" y="1026"/>
                    <a:pt x="4771" y="63"/>
                    <a:pt x="3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13333100" y="19560550"/>
              <a:ext cx="36125" cy="605225"/>
            </a:xfrm>
            <a:custGeom>
              <a:rect b="b" l="l" r="r" t="t"/>
              <a:pathLst>
                <a:path extrusionOk="0" h="24209" w="1445">
                  <a:moveTo>
                    <a:pt x="1" y="0"/>
                  </a:moveTo>
                  <a:lnTo>
                    <a:pt x="1445" y="24209"/>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13279750" y="19509275"/>
              <a:ext cx="142825" cy="707775"/>
            </a:xfrm>
            <a:custGeom>
              <a:rect b="b" l="l" r="r" t="t"/>
              <a:pathLst>
                <a:path extrusionOk="0" h="28311" w="5713">
                  <a:moveTo>
                    <a:pt x="2033" y="1"/>
                  </a:moveTo>
                  <a:cubicBezTo>
                    <a:pt x="2018" y="1"/>
                    <a:pt x="2003" y="1"/>
                    <a:pt x="1988" y="1"/>
                  </a:cubicBezTo>
                  <a:cubicBezTo>
                    <a:pt x="879" y="85"/>
                    <a:pt x="1" y="1047"/>
                    <a:pt x="84" y="2177"/>
                  </a:cubicBezTo>
                  <a:lnTo>
                    <a:pt x="1549" y="26407"/>
                  </a:lnTo>
                  <a:cubicBezTo>
                    <a:pt x="1633" y="27474"/>
                    <a:pt x="2512" y="28311"/>
                    <a:pt x="3600" y="28311"/>
                  </a:cubicBezTo>
                  <a:lnTo>
                    <a:pt x="3725" y="28311"/>
                  </a:lnTo>
                  <a:cubicBezTo>
                    <a:pt x="4855" y="28227"/>
                    <a:pt x="5713" y="27264"/>
                    <a:pt x="5629" y="26135"/>
                  </a:cubicBezTo>
                  <a:lnTo>
                    <a:pt x="4164" y="1926"/>
                  </a:lnTo>
                  <a:cubicBezTo>
                    <a:pt x="4082" y="810"/>
                    <a:pt x="3204" y="1"/>
                    <a:pt x="20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3141050" y="28166950"/>
              <a:ext cx="220250" cy="441000"/>
            </a:xfrm>
            <a:custGeom>
              <a:rect b="b" l="l" r="r" t="t"/>
              <a:pathLst>
                <a:path extrusionOk="0" h="17640" w="8810">
                  <a:moveTo>
                    <a:pt x="8810" y="1"/>
                  </a:moveTo>
                  <a:lnTo>
                    <a:pt x="8810" y="1"/>
                  </a:lnTo>
                  <a:cubicBezTo>
                    <a:pt x="8808" y="1"/>
                    <a:pt x="1" y="2199"/>
                    <a:pt x="1821" y="17639"/>
                  </a:cubicBezTo>
                  <a:lnTo>
                    <a:pt x="8810" y="1"/>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23085075" y="28115225"/>
              <a:ext cx="331675" cy="542925"/>
            </a:xfrm>
            <a:custGeom>
              <a:rect b="b" l="l" r="r" t="t"/>
              <a:pathLst>
                <a:path extrusionOk="0" h="21717" w="13267">
                  <a:moveTo>
                    <a:pt x="11008" y="0"/>
                  </a:moveTo>
                  <a:cubicBezTo>
                    <a:pt x="10848" y="0"/>
                    <a:pt x="10686" y="20"/>
                    <a:pt x="10525" y="61"/>
                  </a:cubicBezTo>
                  <a:cubicBezTo>
                    <a:pt x="10107" y="207"/>
                    <a:pt x="1" y="2928"/>
                    <a:pt x="2030" y="19918"/>
                  </a:cubicBezTo>
                  <a:cubicBezTo>
                    <a:pt x="2156" y="20964"/>
                    <a:pt x="3035" y="21717"/>
                    <a:pt x="4060" y="21717"/>
                  </a:cubicBezTo>
                  <a:lnTo>
                    <a:pt x="4290" y="21717"/>
                  </a:lnTo>
                  <a:cubicBezTo>
                    <a:pt x="5399" y="21591"/>
                    <a:pt x="6215" y="20566"/>
                    <a:pt x="6069" y="19457"/>
                  </a:cubicBezTo>
                  <a:cubicBezTo>
                    <a:pt x="4499" y="6233"/>
                    <a:pt x="11195" y="4141"/>
                    <a:pt x="11551" y="4037"/>
                  </a:cubicBezTo>
                  <a:cubicBezTo>
                    <a:pt x="12618" y="3765"/>
                    <a:pt x="13266" y="2656"/>
                    <a:pt x="13015" y="1568"/>
                  </a:cubicBezTo>
                  <a:cubicBezTo>
                    <a:pt x="12766" y="625"/>
                    <a:pt x="11914" y="0"/>
                    <a:pt x="110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22817775" y="28093200"/>
              <a:ext cx="220250" cy="440975"/>
            </a:xfrm>
            <a:custGeom>
              <a:rect b="b" l="l" r="r" t="t"/>
              <a:pathLst>
                <a:path extrusionOk="0" h="17639" w="8810">
                  <a:moveTo>
                    <a:pt x="8810" y="0"/>
                  </a:moveTo>
                  <a:cubicBezTo>
                    <a:pt x="8809" y="1"/>
                    <a:pt x="1" y="2198"/>
                    <a:pt x="1842" y="17639"/>
                  </a:cubicBezTo>
                  <a:lnTo>
                    <a:pt x="8810" y="0"/>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2762325" y="28042000"/>
              <a:ext cx="331675" cy="542925"/>
            </a:xfrm>
            <a:custGeom>
              <a:rect b="b" l="l" r="r" t="t"/>
              <a:pathLst>
                <a:path extrusionOk="0" h="21717" w="13267">
                  <a:moveTo>
                    <a:pt x="10988" y="0"/>
                  </a:moveTo>
                  <a:cubicBezTo>
                    <a:pt x="10827" y="0"/>
                    <a:pt x="10665" y="20"/>
                    <a:pt x="10505" y="61"/>
                  </a:cubicBezTo>
                  <a:cubicBezTo>
                    <a:pt x="10086" y="207"/>
                    <a:pt x="1" y="2927"/>
                    <a:pt x="2010" y="19917"/>
                  </a:cubicBezTo>
                  <a:cubicBezTo>
                    <a:pt x="2135" y="20963"/>
                    <a:pt x="3035" y="21717"/>
                    <a:pt x="4060" y="21717"/>
                  </a:cubicBezTo>
                  <a:lnTo>
                    <a:pt x="4290" y="21717"/>
                  </a:lnTo>
                  <a:cubicBezTo>
                    <a:pt x="5378" y="21591"/>
                    <a:pt x="6194" y="20566"/>
                    <a:pt x="6069" y="19457"/>
                  </a:cubicBezTo>
                  <a:cubicBezTo>
                    <a:pt x="4500" y="6233"/>
                    <a:pt x="11195" y="4141"/>
                    <a:pt x="11530" y="4036"/>
                  </a:cubicBezTo>
                  <a:cubicBezTo>
                    <a:pt x="12597" y="3764"/>
                    <a:pt x="13267" y="2655"/>
                    <a:pt x="12995" y="1567"/>
                  </a:cubicBezTo>
                  <a:cubicBezTo>
                    <a:pt x="12746" y="625"/>
                    <a:pt x="11893" y="0"/>
                    <a:pt x="109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21397600" y="27772550"/>
              <a:ext cx="220250" cy="440450"/>
            </a:xfrm>
            <a:custGeom>
              <a:rect b="b" l="l" r="r" t="t"/>
              <a:pathLst>
                <a:path extrusionOk="0" h="17618" w="8810">
                  <a:moveTo>
                    <a:pt x="8809" y="0"/>
                  </a:moveTo>
                  <a:cubicBezTo>
                    <a:pt x="8808" y="1"/>
                    <a:pt x="0" y="2177"/>
                    <a:pt x="1842" y="17618"/>
                  </a:cubicBezTo>
                  <a:lnTo>
                    <a:pt x="8809" y="0"/>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1342150" y="27721125"/>
              <a:ext cx="331650" cy="543150"/>
            </a:xfrm>
            <a:custGeom>
              <a:rect b="b" l="l" r="r" t="t"/>
              <a:pathLst>
                <a:path extrusionOk="0" h="21726" w="13266">
                  <a:moveTo>
                    <a:pt x="11021" y="1"/>
                  </a:moveTo>
                  <a:cubicBezTo>
                    <a:pt x="10851" y="1"/>
                    <a:pt x="10677" y="23"/>
                    <a:pt x="10504" y="70"/>
                  </a:cubicBezTo>
                  <a:cubicBezTo>
                    <a:pt x="10086" y="195"/>
                    <a:pt x="0" y="2915"/>
                    <a:pt x="2009" y="19905"/>
                  </a:cubicBezTo>
                  <a:cubicBezTo>
                    <a:pt x="2135" y="20951"/>
                    <a:pt x="3034" y="21725"/>
                    <a:pt x="4060" y="21725"/>
                  </a:cubicBezTo>
                  <a:lnTo>
                    <a:pt x="4290" y="21725"/>
                  </a:lnTo>
                  <a:cubicBezTo>
                    <a:pt x="5378" y="21579"/>
                    <a:pt x="6194" y="20575"/>
                    <a:pt x="6068" y="19445"/>
                  </a:cubicBezTo>
                  <a:cubicBezTo>
                    <a:pt x="4499" y="6242"/>
                    <a:pt x="11194" y="4150"/>
                    <a:pt x="11529" y="4045"/>
                  </a:cubicBezTo>
                  <a:cubicBezTo>
                    <a:pt x="12596" y="3752"/>
                    <a:pt x="13266" y="2643"/>
                    <a:pt x="12994" y="1555"/>
                  </a:cubicBezTo>
                  <a:cubicBezTo>
                    <a:pt x="12748" y="623"/>
                    <a:pt x="11924" y="1"/>
                    <a:pt x="110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1074850" y="27699300"/>
              <a:ext cx="220250" cy="440475"/>
            </a:xfrm>
            <a:custGeom>
              <a:rect b="b" l="l" r="r" t="t"/>
              <a:pathLst>
                <a:path extrusionOk="0" h="17619" w="8810">
                  <a:moveTo>
                    <a:pt x="8809" y="1"/>
                  </a:moveTo>
                  <a:lnTo>
                    <a:pt x="8809" y="1"/>
                  </a:lnTo>
                  <a:cubicBezTo>
                    <a:pt x="8808" y="1"/>
                    <a:pt x="1" y="2199"/>
                    <a:pt x="1821" y="17619"/>
                  </a:cubicBezTo>
                  <a:lnTo>
                    <a:pt x="8809" y="1"/>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21018875" y="27648075"/>
              <a:ext cx="331675" cy="542975"/>
            </a:xfrm>
            <a:custGeom>
              <a:rect b="b" l="l" r="r" t="t"/>
              <a:pathLst>
                <a:path extrusionOk="0" h="21719" w="13267">
                  <a:moveTo>
                    <a:pt x="11018" y="0"/>
                  </a:moveTo>
                  <a:cubicBezTo>
                    <a:pt x="10854" y="0"/>
                    <a:pt x="10689" y="20"/>
                    <a:pt x="10525" y="62"/>
                  </a:cubicBezTo>
                  <a:cubicBezTo>
                    <a:pt x="10107" y="188"/>
                    <a:pt x="1" y="2908"/>
                    <a:pt x="2030" y="19898"/>
                  </a:cubicBezTo>
                  <a:cubicBezTo>
                    <a:pt x="2156" y="20944"/>
                    <a:pt x="3034" y="21718"/>
                    <a:pt x="4060" y="21718"/>
                  </a:cubicBezTo>
                  <a:cubicBezTo>
                    <a:pt x="4116" y="21718"/>
                    <a:pt x="4171" y="21700"/>
                    <a:pt x="4221" y="21700"/>
                  </a:cubicBezTo>
                  <a:cubicBezTo>
                    <a:pt x="4246" y="21700"/>
                    <a:pt x="4269" y="21704"/>
                    <a:pt x="4290" y="21718"/>
                  </a:cubicBezTo>
                  <a:cubicBezTo>
                    <a:pt x="5399" y="21572"/>
                    <a:pt x="6215" y="20567"/>
                    <a:pt x="6068" y="19438"/>
                  </a:cubicBezTo>
                  <a:cubicBezTo>
                    <a:pt x="4499" y="6235"/>
                    <a:pt x="11195" y="4142"/>
                    <a:pt x="11550" y="4038"/>
                  </a:cubicBezTo>
                  <a:cubicBezTo>
                    <a:pt x="12618" y="3745"/>
                    <a:pt x="13266" y="2636"/>
                    <a:pt x="13015" y="1548"/>
                  </a:cubicBezTo>
                  <a:cubicBezTo>
                    <a:pt x="12767" y="609"/>
                    <a:pt x="11920" y="0"/>
                    <a:pt x="11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19015450" y="28134000"/>
              <a:ext cx="220750" cy="440475"/>
            </a:xfrm>
            <a:custGeom>
              <a:rect b="b" l="l" r="r" t="t"/>
              <a:pathLst>
                <a:path extrusionOk="0" h="17619" w="8830">
                  <a:moveTo>
                    <a:pt x="8830" y="1"/>
                  </a:moveTo>
                  <a:lnTo>
                    <a:pt x="8830" y="1"/>
                  </a:lnTo>
                  <a:cubicBezTo>
                    <a:pt x="8829" y="1"/>
                    <a:pt x="0" y="2198"/>
                    <a:pt x="1841" y="17618"/>
                  </a:cubicBezTo>
                  <a:lnTo>
                    <a:pt x="8830" y="1"/>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18960000" y="28082625"/>
              <a:ext cx="331650" cy="543100"/>
            </a:xfrm>
            <a:custGeom>
              <a:rect b="b" l="l" r="r" t="t"/>
              <a:pathLst>
                <a:path extrusionOk="0" h="21724" w="13266">
                  <a:moveTo>
                    <a:pt x="11026" y="0"/>
                  </a:moveTo>
                  <a:cubicBezTo>
                    <a:pt x="10860" y="0"/>
                    <a:pt x="10691" y="22"/>
                    <a:pt x="10525" y="68"/>
                  </a:cubicBezTo>
                  <a:cubicBezTo>
                    <a:pt x="10106" y="172"/>
                    <a:pt x="0" y="2913"/>
                    <a:pt x="2009" y="19924"/>
                  </a:cubicBezTo>
                  <a:cubicBezTo>
                    <a:pt x="2155" y="20970"/>
                    <a:pt x="3034" y="21724"/>
                    <a:pt x="4059" y="21724"/>
                  </a:cubicBezTo>
                  <a:lnTo>
                    <a:pt x="4290" y="21724"/>
                  </a:lnTo>
                  <a:cubicBezTo>
                    <a:pt x="5399" y="21598"/>
                    <a:pt x="6194" y="20573"/>
                    <a:pt x="6068" y="19443"/>
                  </a:cubicBezTo>
                  <a:cubicBezTo>
                    <a:pt x="4499" y="6261"/>
                    <a:pt x="11194" y="4148"/>
                    <a:pt x="11529" y="4043"/>
                  </a:cubicBezTo>
                  <a:cubicBezTo>
                    <a:pt x="12617" y="3750"/>
                    <a:pt x="13266" y="2662"/>
                    <a:pt x="12994" y="1553"/>
                  </a:cubicBezTo>
                  <a:cubicBezTo>
                    <a:pt x="12764" y="635"/>
                    <a:pt x="11924" y="0"/>
                    <a:pt x="110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18692700" y="28060775"/>
              <a:ext cx="220250" cy="440450"/>
            </a:xfrm>
            <a:custGeom>
              <a:rect b="b" l="l" r="r" t="t"/>
              <a:pathLst>
                <a:path extrusionOk="0" h="17618" w="8810">
                  <a:moveTo>
                    <a:pt x="8809" y="0"/>
                  </a:moveTo>
                  <a:lnTo>
                    <a:pt x="8809" y="0"/>
                  </a:lnTo>
                  <a:cubicBezTo>
                    <a:pt x="8808" y="0"/>
                    <a:pt x="0" y="2198"/>
                    <a:pt x="1821" y="17618"/>
                  </a:cubicBezTo>
                  <a:lnTo>
                    <a:pt x="8809" y="0"/>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18637250" y="28009375"/>
              <a:ext cx="331125" cy="543125"/>
            </a:xfrm>
            <a:custGeom>
              <a:rect b="b" l="l" r="r" t="t"/>
              <a:pathLst>
                <a:path extrusionOk="0" h="21725" w="13245">
                  <a:moveTo>
                    <a:pt x="11005" y="1"/>
                  </a:moveTo>
                  <a:cubicBezTo>
                    <a:pt x="10839" y="1"/>
                    <a:pt x="10671" y="23"/>
                    <a:pt x="10504" y="68"/>
                  </a:cubicBezTo>
                  <a:cubicBezTo>
                    <a:pt x="10086" y="194"/>
                    <a:pt x="0" y="2914"/>
                    <a:pt x="2009" y="19925"/>
                  </a:cubicBezTo>
                  <a:cubicBezTo>
                    <a:pt x="2135" y="20971"/>
                    <a:pt x="3034" y="21724"/>
                    <a:pt x="4039" y="21724"/>
                  </a:cubicBezTo>
                  <a:cubicBezTo>
                    <a:pt x="4108" y="21724"/>
                    <a:pt x="4169" y="21715"/>
                    <a:pt x="4214" y="21715"/>
                  </a:cubicBezTo>
                  <a:cubicBezTo>
                    <a:pt x="4236" y="21715"/>
                    <a:pt x="4255" y="21717"/>
                    <a:pt x="4269" y="21724"/>
                  </a:cubicBezTo>
                  <a:cubicBezTo>
                    <a:pt x="5378" y="21599"/>
                    <a:pt x="6194" y="20574"/>
                    <a:pt x="6047" y="19444"/>
                  </a:cubicBezTo>
                  <a:cubicBezTo>
                    <a:pt x="4478" y="6241"/>
                    <a:pt x="11174" y="4149"/>
                    <a:pt x="11529" y="4044"/>
                  </a:cubicBezTo>
                  <a:cubicBezTo>
                    <a:pt x="12596" y="3751"/>
                    <a:pt x="13245" y="2663"/>
                    <a:pt x="12994" y="1554"/>
                  </a:cubicBezTo>
                  <a:cubicBezTo>
                    <a:pt x="12747" y="636"/>
                    <a:pt x="11904" y="1"/>
                    <a:pt x="110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16731100" y="27748475"/>
              <a:ext cx="220250" cy="441000"/>
            </a:xfrm>
            <a:custGeom>
              <a:rect b="b" l="l" r="r" t="t"/>
              <a:pathLst>
                <a:path extrusionOk="0" h="17640" w="8810">
                  <a:moveTo>
                    <a:pt x="8810" y="1"/>
                  </a:moveTo>
                  <a:cubicBezTo>
                    <a:pt x="8809" y="1"/>
                    <a:pt x="1" y="2199"/>
                    <a:pt x="1821" y="17639"/>
                  </a:cubicBezTo>
                  <a:lnTo>
                    <a:pt x="8810" y="1"/>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16675125" y="27696750"/>
              <a:ext cx="331675" cy="542925"/>
            </a:xfrm>
            <a:custGeom>
              <a:rect b="b" l="l" r="r" t="t"/>
              <a:pathLst>
                <a:path extrusionOk="0" h="21717" w="13267">
                  <a:moveTo>
                    <a:pt x="11008" y="1"/>
                  </a:moveTo>
                  <a:cubicBezTo>
                    <a:pt x="10848" y="1"/>
                    <a:pt x="10686" y="20"/>
                    <a:pt x="10525" y="61"/>
                  </a:cubicBezTo>
                  <a:cubicBezTo>
                    <a:pt x="10107" y="208"/>
                    <a:pt x="1" y="2928"/>
                    <a:pt x="2030" y="19918"/>
                  </a:cubicBezTo>
                  <a:cubicBezTo>
                    <a:pt x="2156" y="20964"/>
                    <a:pt x="3035" y="21717"/>
                    <a:pt x="4060" y="21717"/>
                  </a:cubicBezTo>
                  <a:lnTo>
                    <a:pt x="4290" y="21717"/>
                  </a:lnTo>
                  <a:cubicBezTo>
                    <a:pt x="5399" y="21592"/>
                    <a:pt x="6215" y="20566"/>
                    <a:pt x="6069" y="19457"/>
                  </a:cubicBezTo>
                  <a:cubicBezTo>
                    <a:pt x="4499" y="6275"/>
                    <a:pt x="11195" y="4141"/>
                    <a:pt x="11551" y="4037"/>
                  </a:cubicBezTo>
                  <a:cubicBezTo>
                    <a:pt x="12618" y="3765"/>
                    <a:pt x="13266" y="2656"/>
                    <a:pt x="13015" y="1568"/>
                  </a:cubicBezTo>
                  <a:cubicBezTo>
                    <a:pt x="12767" y="626"/>
                    <a:pt x="11914" y="1"/>
                    <a:pt x="110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16407850" y="27674725"/>
              <a:ext cx="220750" cy="441000"/>
            </a:xfrm>
            <a:custGeom>
              <a:rect b="b" l="l" r="r" t="t"/>
              <a:pathLst>
                <a:path extrusionOk="0" h="17640" w="8830">
                  <a:moveTo>
                    <a:pt x="8830" y="1"/>
                  </a:moveTo>
                  <a:lnTo>
                    <a:pt x="8830" y="1"/>
                  </a:lnTo>
                  <a:cubicBezTo>
                    <a:pt x="8829" y="1"/>
                    <a:pt x="0" y="2198"/>
                    <a:pt x="1841" y="17639"/>
                  </a:cubicBezTo>
                  <a:lnTo>
                    <a:pt x="8830" y="1"/>
                  </a:lnTo>
                  <a:close/>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16352375" y="27623700"/>
              <a:ext cx="331675" cy="542750"/>
            </a:xfrm>
            <a:custGeom>
              <a:rect b="b" l="l" r="r" t="t"/>
              <a:pathLst>
                <a:path extrusionOk="0" h="21710" w="13267">
                  <a:moveTo>
                    <a:pt x="10990" y="0"/>
                  </a:moveTo>
                  <a:cubicBezTo>
                    <a:pt x="10836" y="0"/>
                    <a:pt x="10680" y="18"/>
                    <a:pt x="10526" y="54"/>
                  </a:cubicBezTo>
                  <a:cubicBezTo>
                    <a:pt x="10107" y="158"/>
                    <a:pt x="1" y="2920"/>
                    <a:pt x="2010" y="19910"/>
                  </a:cubicBezTo>
                  <a:cubicBezTo>
                    <a:pt x="2156" y="20957"/>
                    <a:pt x="3035" y="21710"/>
                    <a:pt x="4060" y="21710"/>
                  </a:cubicBezTo>
                  <a:lnTo>
                    <a:pt x="4290" y="21710"/>
                  </a:lnTo>
                  <a:cubicBezTo>
                    <a:pt x="5399" y="21584"/>
                    <a:pt x="6194" y="20559"/>
                    <a:pt x="6069" y="19450"/>
                  </a:cubicBezTo>
                  <a:cubicBezTo>
                    <a:pt x="4500" y="6226"/>
                    <a:pt x="11195" y="4134"/>
                    <a:pt x="11530" y="4029"/>
                  </a:cubicBezTo>
                  <a:cubicBezTo>
                    <a:pt x="12618" y="3757"/>
                    <a:pt x="13267" y="2648"/>
                    <a:pt x="12995" y="1560"/>
                  </a:cubicBezTo>
                  <a:cubicBezTo>
                    <a:pt x="12762" y="612"/>
                    <a:pt x="11902" y="0"/>
                    <a:pt x="109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11487650" y="18843925"/>
              <a:ext cx="1288925" cy="674800"/>
            </a:xfrm>
            <a:custGeom>
              <a:rect b="b" l="l" r="r" t="t"/>
              <a:pathLst>
                <a:path extrusionOk="0" h="26992" w="51557">
                  <a:moveTo>
                    <a:pt x="48962" y="0"/>
                  </a:moveTo>
                  <a:cubicBezTo>
                    <a:pt x="47832" y="42"/>
                    <a:pt x="46974" y="1004"/>
                    <a:pt x="47016" y="2134"/>
                  </a:cubicBezTo>
                  <a:cubicBezTo>
                    <a:pt x="47497" y="11989"/>
                    <a:pt x="42768" y="17074"/>
                    <a:pt x="38709" y="19585"/>
                  </a:cubicBezTo>
                  <a:cubicBezTo>
                    <a:pt x="35164" y="21790"/>
                    <a:pt x="30673" y="22893"/>
                    <a:pt x="26098" y="22893"/>
                  </a:cubicBezTo>
                  <a:cubicBezTo>
                    <a:pt x="21599" y="22893"/>
                    <a:pt x="17020" y="21826"/>
                    <a:pt x="13182" y="19689"/>
                  </a:cubicBezTo>
                  <a:cubicBezTo>
                    <a:pt x="7324" y="16425"/>
                    <a:pt x="4080" y="11236"/>
                    <a:pt x="4080" y="5085"/>
                  </a:cubicBezTo>
                  <a:cubicBezTo>
                    <a:pt x="4080" y="3976"/>
                    <a:pt x="3160" y="3055"/>
                    <a:pt x="2030" y="3055"/>
                  </a:cubicBezTo>
                  <a:cubicBezTo>
                    <a:pt x="921" y="3055"/>
                    <a:pt x="0" y="3976"/>
                    <a:pt x="0" y="5085"/>
                  </a:cubicBezTo>
                  <a:cubicBezTo>
                    <a:pt x="0" y="12784"/>
                    <a:pt x="3997" y="19208"/>
                    <a:pt x="11215" y="23246"/>
                  </a:cubicBezTo>
                  <a:cubicBezTo>
                    <a:pt x="15714" y="25736"/>
                    <a:pt x="20945" y="26992"/>
                    <a:pt x="26113" y="26992"/>
                  </a:cubicBezTo>
                  <a:cubicBezTo>
                    <a:pt x="31407" y="26992"/>
                    <a:pt x="36638" y="25673"/>
                    <a:pt x="40885" y="23058"/>
                  </a:cubicBezTo>
                  <a:cubicBezTo>
                    <a:pt x="47915" y="18664"/>
                    <a:pt x="51556" y="11173"/>
                    <a:pt x="51096" y="1925"/>
                  </a:cubicBezTo>
                  <a:cubicBezTo>
                    <a:pt x="51054" y="816"/>
                    <a:pt x="50050" y="21"/>
                    <a:pt x="489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10909100" y="16828450"/>
              <a:ext cx="1799975" cy="1964800"/>
            </a:xfrm>
            <a:custGeom>
              <a:rect b="b" l="l" r="r" t="t"/>
              <a:pathLst>
                <a:path extrusionOk="0" h="78592" w="71999">
                  <a:moveTo>
                    <a:pt x="50050" y="0"/>
                  </a:moveTo>
                  <a:cubicBezTo>
                    <a:pt x="46671" y="179"/>
                    <a:pt x="43373" y="211"/>
                    <a:pt x="40212" y="211"/>
                  </a:cubicBezTo>
                  <a:cubicBezTo>
                    <a:pt x="38424" y="211"/>
                    <a:pt x="36679" y="201"/>
                    <a:pt x="34989" y="201"/>
                  </a:cubicBezTo>
                  <a:cubicBezTo>
                    <a:pt x="30915" y="201"/>
                    <a:pt x="27155" y="261"/>
                    <a:pt x="23854" y="670"/>
                  </a:cubicBezTo>
                  <a:cubicBezTo>
                    <a:pt x="3014" y="3139"/>
                    <a:pt x="3014" y="11906"/>
                    <a:pt x="231" y="44338"/>
                  </a:cubicBezTo>
                  <a:cubicBezTo>
                    <a:pt x="1" y="48752"/>
                    <a:pt x="733" y="74028"/>
                    <a:pt x="963" y="78087"/>
                  </a:cubicBezTo>
                  <a:cubicBezTo>
                    <a:pt x="2220" y="78330"/>
                    <a:pt x="5763" y="78591"/>
                    <a:pt x="10376" y="78591"/>
                  </a:cubicBezTo>
                  <a:cubicBezTo>
                    <a:pt x="20052" y="78591"/>
                    <a:pt x="34431" y="77444"/>
                    <a:pt x="42267" y="72584"/>
                  </a:cubicBezTo>
                  <a:cubicBezTo>
                    <a:pt x="71999" y="50573"/>
                    <a:pt x="69781" y="24690"/>
                    <a:pt x="50259" y="670"/>
                  </a:cubicBezTo>
                  <a:cubicBezTo>
                    <a:pt x="50113" y="482"/>
                    <a:pt x="50134" y="210"/>
                    <a:pt x="500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11406575" y="17603600"/>
              <a:ext cx="826500" cy="744450"/>
            </a:xfrm>
            <a:custGeom>
              <a:rect b="b" l="l" r="r" t="t"/>
              <a:pathLst>
                <a:path extrusionOk="0" h="29778" w="33060">
                  <a:moveTo>
                    <a:pt x="17681" y="4104"/>
                  </a:moveTo>
                  <a:cubicBezTo>
                    <a:pt x="19647" y="4104"/>
                    <a:pt x="21824" y="4732"/>
                    <a:pt x="24167" y="5925"/>
                  </a:cubicBezTo>
                  <a:cubicBezTo>
                    <a:pt x="27389" y="7598"/>
                    <a:pt x="28979" y="9377"/>
                    <a:pt x="28979" y="11197"/>
                  </a:cubicBezTo>
                  <a:cubicBezTo>
                    <a:pt x="28958" y="14796"/>
                    <a:pt x="23037" y="19839"/>
                    <a:pt x="12785" y="25049"/>
                  </a:cubicBezTo>
                  <a:cubicBezTo>
                    <a:pt x="11936" y="25484"/>
                    <a:pt x="11096" y="25664"/>
                    <a:pt x="10305" y="25664"/>
                  </a:cubicBezTo>
                  <a:cubicBezTo>
                    <a:pt x="8893" y="25664"/>
                    <a:pt x="7638" y="25090"/>
                    <a:pt x="6779" y="24379"/>
                  </a:cubicBezTo>
                  <a:cubicBezTo>
                    <a:pt x="5440" y="23270"/>
                    <a:pt x="4290" y="21157"/>
                    <a:pt x="5043" y="18625"/>
                  </a:cubicBezTo>
                  <a:cubicBezTo>
                    <a:pt x="6654" y="13415"/>
                    <a:pt x="9541" y="6762"/>
                    <a:pt x="14417" y="4732"/>
                  </a:cubicBezTo>
                  <a:cubicBezTo>
                    <a:pt x="15442" y="4313"/>
                    <a:pt x="16530" y="4104"/>
                    <a:pt x="17681" y="4104"/>
                  </a:cubicBezTo>
                  <a:close/>
                  <a:moveTo>
                    <a:pt x="17647" y="1"/>
                  </a:moveTo>
                  <a:cubicBezTo>
                    <a:pt x="15963" y="1"/>
                    <a:pt x="14353" y="321"/>
                    <a:pt x="12826" y="966"/>
                  </a:cubicBezTo>
                  <a:cubicBezTo>
                    <a:pt x="7742" y="3100"/>
                    <a:pt x="3787" y="8645"/>
                    <a:pt x="1130" y="17433"/>
                  </a:cubicBezTo>
                  <a:cubicBezTo>
                    <a:pt x="0" y="21178"/>
                    <a:pt x="1151" y="25028"/>
                    <a:pt x="4122" y="27539"/>
                  </a:cubicBezTo>
                  <a:cubicBezTo>
                    <a:pt x="5922" y="29024"/>
                    <a:pt x="8077" y="29777"/>
                    <a:pt x="10253" y="29777"/>
                  </a:cubicBezTo>
                  <a:cubicBezTo>
                    <a:pt x="11738" y="29777"/>
                    <a:pt x="13245" y="29443"/>
                    <a:pt x="14626" y="28710"/>
                  </a:cubicBezTo>
                  <a:cubicBezTo>
                    <a:pt x="26971" y="22454"/>
                    <a:pt x="33018" y="16742"/>
                    <a:pt x="33039" y="11239"/>
                  </a:cubicBezTo>
                  <a:cubicBezTo>
                    <a:pt x="33060" y="7766"/>
                    <a:pt x="30695" y="4753"/>
                    <a:pt x="26050" y="2326"/>
                  </a:cubicBezTo>
                  <a:cubicBezTo>
                    <a:pt x="23090" y="782"/>
                    <a:pt x="20278" y="1"/>
                    <a:pt x="176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18382800" y="23597225"/>
              <a:ext cx="5886375" cy="2419075"/>
            </a:xfrm>
            <a:custGeom>
              <a:rect b="b" l="l" r="r" t="t"/>
              <a:pathLst>
                <a:path extrusionOk="0" h="96763" w="235455">
                  <a:moveTo>
                    <a:pt x="233245" y="1"/>
                  </a:moveTo>
                  <a:lnTo>
                    <a:pt x="595" y="33039"/>
                  </a:lnTo>
                  <a:cubicBezTo>
                    <a:pt x="1" y="55680"/>
                    <a:pt x="4246" y="87035"/>
                    <a:pt x="13722" y="87035"/>
                  </a:cubicBezTo>
                  <a:cubicBezTo>
                    <a:pt x="15920" y="87035"/>
                    <a:pt x="18398" y="85349"/>
                    <a:pt x="21163" y="81478"/>
                  </a:cubicBezTo>
                  <a:cubicBezTo>
                    <a:pt x="26185" y="90939"/>
                    <a:pt x="32635" y="94447"/>
                    <a:pt x="38883" y="94447"/>
                  </a:cubicBezTo>
                  <a:cubicBezTo>
                    <a:pt x="48152" y="94447"/>
                    <a:pt x="56977" y="86729"/>
                    <a:pt x="60039" y="79281"/>
                  </a:cubicBezTo>
                  <a:cubicBezTo>
                    <a:pt x="62197" y="90821"/>
                    <a:pt x="68256" y="95810"/>
                    <a:pt x="74211" y="95810"/>
                  </a:cubicBezTo>
                  <a:cubicBezTo>
                    <a:pt x="80382" y="95810"/>
                    <a:pt x="86440" y="90453"/>
                    <a:pt x="87931" y="81478"/>
                  </a:cubicBezTo>
                  <a:cubicBezTo>
                    <a:pt x="92567" y="92412"/>
                    <a:pt x="97948" y="96763"/>
                    <a:pt x="102661" y="96763"/>
                  </a:cubicBezTo>
                  <a:cubicBezTo>
                    <a:pt x="108391" y="96763"/>
                    <a:pt x="113131" y="90330"/>
                    <a:pt x="114336" y="81478"/>
                  </a:cubicBezTo>
                  <a:cubicBezTo>
                    <a:pt x="119946" y="90744"/>
                    <a:pt x="125455" y="94104"/>
                    <a:pt x="130036" y="94104"/>
                  </a:cubicBezTo>
                  <a:cubicBezTo>
                    <a:pt x="137433" y="94104"/>
                    <a:pt x="142412" y="85345"/>
                    <a:pt x="141495" y="78548"/>
                  </a:cubicBezTo>
                  <a:lnTo>
                    <a:pt x="141495" y="78548"/>
                  </a:lnTo>
                  <a:cubicBezTo>
                    <a:pt x="144265" y="87893"/>
                    <a:pt x="149310" y="92176"/>
                    <a:pt x="154102" y="92176"/>
                  </a:cubicBezTo>
                  <a:cubicBezTo>
                    <a:pt x="159482" y="92176"/>
                    <a:pt x="164542" y="86778"/>
                    <a:pt x="165704" y="77084"/>
                  </a:cubicBezTo>
                  <a:cubicBezTo>
                    <a:pt x="168453" y="84969"/>
                    <a:pt x="173448" y="88687"/>
                    <a:pt x="177913" y="88687"/>
                  </a:cubicBezTo>
                  <a:cubicBezTo>
                    <a:pt x="182997" y="88687"/>
                    <a:pt x="187394" y="83866"/>
                    <a:pt x="187004" y="74887"/>
                  </a:cubicBezTo>
                  <a:lnTo>
                    <a:pt x="187004" y="74887"/>
                  </a:lnTo>
                  <a:cubicBezTo>
                    <a:pt x="190604" y="80164"/>
                    <a:pt x="194283" y="82302"/>
                    <a:pt x="197578" y="82302"/>
                  </a:cubicBezTo>
                  <a:cubicBezTo>
                    <a:pt x="204355" y="82302"/>
                    <a:pt x="209508" y="73257"/>
                    <a:pt x="209015" y="63881"/>
                  </a:cubicBezTo>
                  <a:lnTo>
                    <a:pt x="209015" y="63881"/>
                  </a:lnTo>
                  <a:cubicBezTo>
                    <a:pt x="211544" y="68927"/>
                    <a:pt x="214468" y="71450"/>
                    <a:pt x="217398" y="71450"/>
                  </a:cubicBezTo>
                  <a:cubicBezTo>
                    <a:pt x="226400" y="71450"/>
                    <a:pt x="235455" y="47640"/>
                    <a:pt x="233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20924200" y="21901900"/>
              <a:ext cx="29325" cy="455125"/>
            </a:xfrm>
            <a:custGeom>
              <a:rect b="b" l="l" r="r" t="t"/>
              <a:pathLst>
                <a:path extrusionOk="0" h="18205" w="1173">
                  <a:moveTo>
                    <a:pt x="0" y="18204"/>
                  </a:moveTo>
                  <a:lnTo>
                    <a:pt x="1172"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20871375" y="21850550"/>
              <a:ext cx="135500" cy="557725"/>
            </a:xfrm>
            <a:custGeom>
              <a:rect b="b" l="l" r="r" t="t"/>
              <a:pathLst>
                <a:path extrusionOk="0" h="22309" w="5420">
                  <a:moveTo>
                    <a:pt x="3315" y="1"/>
                  </a:moveTo>
                  <a:cubicBezTo>
                    <a:pt x="2236" y="1"/>
                    <a:pt x="1336" y="838"/>
                    <a:pt x="1256" y="1929"/>
                  </a:cubicBezTo>
                  <a:lnTo>
                    <a:pt x="84" y="20133"/>
                  </a:lnTo>
                  <a:cubicBezTo>
                    <a:pt x="0" y="21262"/>
                    <a:pt x="858" y="22225"/>
                    <a:pt x="1988" y="22309"/>
                  </a:cubicBezTo>
                  <a:lnTo>
                    <a:pt x="2113" y="22309"/>
                  </a:lnTo>
                  <a:cubicBezTo>
                    <a:pt x="3180" y="22309"/>
                    <a:pt x="4080" y="21493"/>
                    <a:pt x="4164" y="20384"/>
                  </a:cubicBezTo>
                  <a:lnTo>
                    <a:pt x="5336" y="2180"/>
                  </a:lnTo>
                  <a:cubicBezTo>
                    <a:pt x="5419" y="1050"/>
                    <a:pt x="4541" y="88"/>
                    <a:pt x="3432" y="4"/>
                  </a:cubicBezTo>
                  <a:cubicBezTo>
                    <a:pt x="3393" y="2"/>
                    <a:pt x="3354" y="1"/>
                    <a:pt x="3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20144275" y="22438075"/>
              <a:ext cx="29300" cy="557625"/>
            </a:xfrm>
            <a:custGeom>
              <a:rect b="b" l="l" r="r" t="t"/>
              <a:pathLst>
                <a:path extrusionOk="0" h="22305" w="1172">
                  <a:moveTo>
                    <a:pt x="0" y="22305"/>
                  </a:moveTo>
                  <a:lnTo>
                    <a:pt x="1172"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20091950" y="22387325"/>
              <a:ext cx="133950" cy="659650"/>
            </a:xfrm>
            <a:custGeom>
              <a:rect b="b" l="l" r="r" t="t"/>
              <a:pathLst>
                <a:path extrusionOk="0" h="26386" w="5358">
                  <a:moveTo>
                    <a:pt x="3370" y="1"/>
                  </a:moveTo>
                  <a:cubicBezTo>
                    <a:pt x="2240" y="1"/>
                    <a:pt x="1277" y="796"/>
                    <a:pt x="1214" y="1926"/>
                  </a:cubicBezTo>
                  <a:lnTo>
                    <a:pt x="43" y="24230"/>
                  </a:lnTo>
                  <a:cubicBezTo>
                    <a:pt x="1" y="25360"/>
                    <a:pt x="859" y="26323"/>
                    <a:pt x="1989" y="26385"/>
                  </a:cubicBezTo>
                  <a:lnTo>
                    <a:pt x="2093" y="26385"/>
                  </a:lnTo>
                  <a:cubicBezTo>
                    <a:pt x="3181" y="26385"/>
                    <a:pt x="4081" y="25548"/>
                    <a:pt x="4123" y="24439"/>
                  </a:cubicBezTo>
                  <a:lnTo>
                    <a:pt x="5295" y="2135"/>
                  </a:lnTo>
                  <a:cubicBezTo>
                    <a:pt x="5357" y="1005"/>
                    <a:pt x="4499" y="42"/>
                    <a:pt x="3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20796050" y="22584525"/>
              <a:ext cx="28775" cy="484425"/>
            </a:xfrm>
            <a:custGeom>
              <a:rect b="b" l="l" r="r" t="t"/>
              <a:pathLst>
                <a:path extrusionOk="0" h="19377" w="1151">
                  <a:moveTo>
                    <a:pt x="1151" y="19376"/>
                  </a:moveTo>
                  <a:lnTo>
                    <a:pt x="0"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20742675" y="22533500"/>
              <a:ext cx="135000" cy="586700"/>
            </a:xfrm>
            <a:custGeom>
              <a:rect b="b" l="l" r="r" t="t"/>
              <a:pathLst>
                <a:path extrusionOk="0" h="23468" w="5400">
                  <a:moveTo>
                    <a:pt x="2192" y="1"/>
                  </a:moveTo>
                  <a:cubicBezTo>
                    <a:pt x="2125" y="1"/>
                    <a:pt x="2057" y="4"/>
                    <a:pt x="1989" y="12"/>
                  </a:cubicBezTo>
                  <a:cubicBezTo>
                    <a:pt x="859" y="75"/>
                    <a:pt x="1" y="1058"/>
                    <a:pt x="64" y="2167"/>
                  </a:cubicBezTo>
                  <a:lnTo>
                    <a:pt x="1256" y="21564"/>
                  </a:lnTo>
                  <a:cubicBezTo>
                    <a:pt x="1319" y="22631"/>
                    <a:pt x="2219" y="23468"/>
                    <a:pt x="3286" y="23468"/>
                  </a:cubicBezTo>
                  <a:lnTo>
                    <a:pt x="3411" y="23468"/>
                  </a:lnTo>
                  <a:cubicBezTo>
                    <a:pt x="4541" y="23384"/>
                    <a:pt x="5399" y="22421"/>
                    <a:pt x="5336" y="21292"/>
                  </a:cubicBezTo>
                  <a:lnTo>
                    <a:pt x="4144" y="1916"/>
                  </a:lnTo>
                  <a:cubicBezTo>
                    <a:pt x="4085" y="857"/>
                    <a:pt x="3199" y="1"/>
                    <a:pt x="21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22300450" y="21901900"/>
              <a:ext cx="29850" cy="455125"/>
            </a:xfrm>
            <a:custGeom>
              <a:rect b="b" l="l" r="r" t="t"/>
              <a:pathLst>
                <a:path extrusionOk="0" h="18205" w="1194">
                  <a:moveTo>
                    <a:pt x="0" y="18204"/>
                  </a:moveTo>
                  <a:lnTo>
                    <a:pt x="1193"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22247625" y="21850550"/>
              <a:ext cx="135500" cy="557725"/>
            </a:xfrm>
            <a:custGeom>
              <a:rect b="b" l="l" r="r" t="t"/>
              <a:pathLst>
                <a:path extrusionOk="0" h="22309" w="5420">
                  <a:moveTo>
                    <a:pt x="3315" y="1"/>
                  </a:moveTo>
                  <a:cubicBezTo>
                    <a:pt x="2236" y="1"/>
                    <a:pt x="1336" y="838"/>
                    <a:pt x="1256" y="1929"/>
                  </a:cubicBezTo>
                  <a:lnTo>
                    <a:pt x="84" y="20133"/>
                  </a:lnTo>
                  <a:cubicBezTo>
                    <a:pt x="0" y="21262"/>
                    <a:pt x="858" y="22225"/>
                    <a:pt x="1988" y="22309"/>
                  </a:cubicBezTo>
                  <a:lnTo>
                    <a:pt x="2113" y="22309"/>
                  </a:lnTo>
                  <a:cubicBezTo>
                    <a:pt x="3201" y="22309"/>
                    <a:pt x="4080" y="21493"/>
                    <a:pt x="4164" y="20384"/>
                  </a:cubicBezTo>
                  <a:lnTo>
                    <a:pt x="5336" y="2180"/>
                  </a:lnTo>
                  <a:cubicBezTo>
                    <a:pt x="5419" y="1050"/>
                    <a:pt x="4561" y="88"/>
                    <a:pt x="3432" y="4"/>
                  </a:cubicBezTo>
                  <a:cubicBezTo>
                    <a:pt x="3393" y="2"/>
                    <a:pt x="3354" y="1"/>
                    <a:pt x="3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21520525" y="21969900"/>
              <a:ext cx="29300" cy="557650"/>
            </a:xfrm>
            <a:custGeom>
              <a:rect b="b" l="l" r="r" t="t"/>
              <a:pathLst>
                <a:path extrusionOk="0" h="22306" w="1172">
                  <a:moveTo>
                    <a:pt x="0" y="22305"/>
                  </a:moveTo>
                  <a:lnTo>
                    <a:pt x="1172"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21468200" y="21919175"/>
              <a:ext cx="133950" cy="659625"/>
            </a:xfrm>
            <a:custGeom>
              <a:rect b="b" l="l" r="r" t="t"/>
              <a:pathLst>
                <a:path extrusionOk="0" h="26385" w="5358">
                  <a:moveTo>
                    <a:pt x="3370" y="0"/>
                  </a:moveTo>
                  <a:cubicBezTo>
                    <a:pt x="2282" y="21"/>
                    <a:pt x="1277" y="795"/>
                    <a:pt x="1235" y="1925"/>
                  </a:cubicBezTo>
                  <a:lnTo>
                    <a:pt x="43" y="24230"/>
                  </a:lnTo>
                  <a:cubicBezTo>
                    <a:pt x="1" y="25359"/>
                    <a:pt x="859" y="26322"/>
                    <a:pt x="1989" y="26385"/>
                  </a:cubicBezTo>
                  <a:lnTo>
                    <a:pt x="2093" y="26385"/>
                  </a:lnTo>
                  <a:cubicBezTo>
                    <a:pt x="3160" y="26385"/>
                    <a:pt x="4081" y="25548"/>
                    <a:pt x="4123" y="24439"/>
                  </a:cubicBezTo>
                  <a:lnTo>
                    <a:pt x="5316" y="2134"/>
                  </a:lnTo>
                  <a:cubicBezTo>
                    <a:pt x="5357" y="1004"/>
                    <a:pt x="4500" y="42"/>
                    <a:pt x="33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22438025" y="22961150"/>
              <a:ext cx="29300" cy="484425"/>
            </a:xfrm>
            <a:custGeom>
              <a:rect b="b" l="l" r="r" t="t"/>
              <a:pathLst>
                <a:path extrusionOk="0" h="19377" w="1172">
                  <a:moveTo>
                    <a:pt x="1172" y="19376"/>
                  </a:moveTo>
                  <a:lnTo>
                    <a:pt x="0"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22384675" y="22909825"/>
              <a:ext cx="135500" cy="587000"/>
            </a:xfrm>
            <a:custGeom>
              <a:rect b="b" l="l" r="r" t="t"/>
              <a:pathLst>
                <a:path extrusionOk="0" h="23480" w="5420">
                  <a:moveTo>
                    <a:pt x="2121" y="0"/>
                  </a:moveTo>
                  <a:cubicBezTo>
                    <a:pt x="2084" y="0"/>
                    <a:pt x="2046" y="1"/>
                    <a:pt x="2009" y="3"/>
                  </a:cubicBezTo>
                  <a:cubicBezTo>
                    <a:pt x="879" y="87"/>
                    <a:pt x="0" y="1050"/>
                    <a:pt x="84" y="2179"/>
                  </a:cubicBezTo>
                  <a:lnTo>
                    <a:pt x="1276" y="21576"/>
                  </a:lnTo>
                  <a:cubicBezTo>
                    <a:pt x="1339" y="22643"/>
                    <a:pt x="2239" y="23480"/>
                    <a:pt x="3306" y="23480"/>
                  </a:cubicBezTo>
                  <a:lnTo>
                    <a:pt x="3432" y="23480"/>
                  </a:lnTo>
                  <a:cubicBezTo>
                    <a:pt x="4561" y="23396"/>
                    <a:pt x="5419" y="22433"/>
                    <a:pt x="5357" y="21304"/>
                  </a:cubicBezTo>
                  <a:lnTo>
                    <a:pt x="4164" y="1928"/>
                  </a:lnTo>
                  <a:cubicBezTo>
                    <a:pt x="4103" y="837"/>
                    <a:pt x="3165" y="0"/>
                    <a:pt x="2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23364925" y="22287425"/>
              <a:ext cx="29850" cy="455625"/>
            </a:xfrm>
            <a:custGeom>
              <a:rect b="b" l="l" r="r" t="t"/>
              <a:pathLst>
                <a:path extrusionOk="0" h="18225" w="1194">
                  <a:moveTo>
                    <a:pt x="1" y="18225"/>
                  </a:moveTo>
                  <a:lnTo>
                    <a:pt x="1194"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23312100" y="22236650"/>
              <a:ext cx="135500" cy="557150"/>
            </a:xfrm>
            <a:custGeom>
              <a:rect b="b" l="l" r="r" t="t"/>
              <a:pathLst>
                <a:path extrusionOk="0" h="22286" w="5420">
                  <a:moveTo>
                    <a:pt x="3349" y="0"/>
                  </a:moveTo>
                  <a:cubicBezTo>
                    <a:pt x="2256" y="0"/>
                    <a:pt x="1338" y="804"/>
                    <a:pt x="1256" y="1906"/>
                  </a:cubicBezTo>
                  <a:lnTo>
                    <a:pt x="84" y="20109"/>
                  </a:lnTo>
                  <a:cubicBezTo>
                    <a:pt x="1" y="21239"/>
                    <a:pt x="859" y="22202"/>
                    <a:pt x="1988" y="22285"/>
                  </a:cubicBezTo>
                  <a:lnTo>
                    <a:pt x="2114" y="22285"/>
                  </a:lnTo>
                  <a:cubicBezTo>
                    <a:pt x="3202" y="22285"/>
                    <a:pt x="4081" y="21448"/>
                    <a:pt x="4164" y="20381"/>
                  </a:cubicBezTo>
                  <a:lnTo>
                    <a:pt x="5336" y="2178"/>
                  </a:lnTo>
                  <a:cubicBezTo>
                    <a:pt x="5420" y="1048"/>
                    <a:pt x="4562" y="85"/>
                    <a:pt x="3432" y="2"/>
                  </a:cubicBezTo>
                  <a:cubicBezTo>
                    <a:pt x="3404" y="1"/>
                    <a:pt x="3377" y="0"/>
                    <a:pt x="33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22988300" y="22621150"/>
              <a:ext cx="29325" cy="558675"/>
            </a:xfrm>
            <a:custGeom>
              <a:rect b="b" l="l" r="r" t="t"/>
              <a:pathLst>
                <a:path extrusionOk="0" h="22347" w="1173">
                  <a:moveTo>
                    <a:pt x="1" y="22347"/>
                  </a:moveTo>
                  <a:lnTo>
                    <a:pt x="1173"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22936000" y="22570850"/>
              <a:ext cx="133925" cy="659725"/>
            </a:xfrm>
            <a:custGeom>
              <a:rect b="b" l="l" r="r" t="t"/>
              <a:pathLst>
                <a:path extrusionOk="0" h="26389" w="5357">
                  <a:moveTo>
                    <a:pt x="3257" y="1"/>
                  </a:moveTo>
                  <a:cubicBezTo>
                    <a:pt x="2195" y="1"/>
                    <a:pt x="1276" y="857"/>
                    <a:pt x="1235" y="1929"/>
                  </a:cubicBezTo>
                  <a:lnTo>
                    <a:pt x="63" y="24254"/>
                  </a:lnTo>
                  <a:cubicBezTo>
                    <a:pt x="1" y="25363"/>
                    <a:pt x="858" y="26347"/>
                    <a:pt x="1988" y="26389"/>
                  </a:cubicBezTo>
                  <a:lnTo>
                    <a:pt x="2093" y="26389"/>
                  </a:lnTo>
                  <a:cubicBezTo>
                    <a:pt x="3202" y="26389"/>
                    <a:pt x="4081" y="25531"/>
                    <a:pt x="4143" y="24464"/>
                  </a:cubicBezTo>
                  <a:lnTo>
                    <a:pt x="5315" y="2138"/>
                  </a:lnTo>
                  <a:cubicBezTo>
                    <a:pt x="5357" y="1029"/>
                    <a:pt x="4499" y="46"/>
                    <a:pt x="3369" y="4"/>
                  </a:cubicBezTo>
                  <a:cubicBezTo>
                    <a:pt x="3332" y="2"/>
                    <a:pt x="3295" y="1"/>
                    <a:pt x="32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23584625" y="23125925"/>
              <a:ext cx="29325" cy="484400"/>
            </a:xfrm>
            <a:custGeom>
              <a:rect b="b" l="l" r="r" t="t"/>
              <a:pathLst>
                <a:path extrusionOk="0" h="19376" w="1173">
                  <a:moveTo>
                    <a:pt x="1173" y="19376"/>
                  </a:moveTo>
                  <a:lnTo>
                    <a:pt x="1"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23531800" y="23074975"/>
              <a:ext cx="135500" cy="586625"/>
            </a:xfrm>
            <a:custGeom>
              <a:rect b="b" l="l" r="r" t="t"/>
              <a:pathLst>
                <a:path extrusionOk="0" h="23465" w="5420">
                  <a:moveTo>
                    <a:pt x="2168" y="1"/>
                  </a:moveTo>
                  <a:cubicBezTo>
                    <a:pt x="2108" y="1"/>
                    <a:pt x="2049" y="4"/>
                    <a:pt x="1988" y="9"/>
                  </a:cubicBezTo>
                  <a:cubicBezTo>
                    <a:pt x="858" y="72"/>
                    <a:pt x="1" y="1055"/>
                    <a:pt x="84" y="2164"/>
                  </a:cubicBezTo>
                  <a:lnTo>
                    <a:pt x="1256" y="21561"/>
                  </a:lnTo>
                  <a:cubicBezTo>
                    <a:pt x="1340" y="22628"/>
                    <a:pt x="2219" y="23465"/>
                    <a:pt x="3307" y="23465"/>
                  </a:cubicBezTo>
                  <a:lnTo>
                    <a:pt x="3432" y="23465"/>
                  </a:lnTo>
                  <a:cubicBezTo>
                    <a:pt x="4562" y="23381"/>
                    <a:pt x="5420" y="22418"/>
                    <a:pt x="5336" y="21289"/>
                  </a:cubicBezTo>
                  <a:lnTo>
                    <a:pt x="4164" y="1913"/>
                  </a:lnTo>
                  <a:cubicBezTo>
                    <a:pt x="4085" y="845"/>
                    <a:pt x="3201" y="1"/>
                    <a:pt x="2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23199650" y="23369700"/>
              <a:ext cx="29300" cy="455100"/>
            </a:xfrm>
            <a:custGeom>
              <a:rect b="b" l="l" r="r" t="t"/>
              <a:pathLst>
                <a:path extrusionOk="0" h="18204" w="1172">
                  <a:moveTo>
                    <a:pt x="0" y="18204"/>
                  </a:moveTo>
                  <a:lnTo>
                    <a:pt x="1172"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23146800" y="23319425"/>
              <a:ext cx="135500" cy="557175"/>
            </a:xfrm>
            <a:custGeom>
              <a:rect b="b" l="l" r="r" t="t"/>
              <a:pathLst>
                <a:path extrusionOk="0" h="22287" w="5420">
                  <a:moveTo>
                    <a:pt x="3351" y="1"/>
                  </a:moveTo>
                  <a:cubicBezTo>
                    <a:pt x="2276" y="1"/>
                    <a:pt x="1338" y="804"/>
                    <a:pt x="1256" y="1907"/>
                  </a:cubicBezTo>
                  <a:lnTo>
                    <a:pt x="85" y="20110"/>
                  </a:lnTo>
                  <a:cubicBezTo>
                    <a:pt x="1" y="21240"/>
                    <a:pt x="859" y="22202"/>
                    <a:pt x="1989" y="22286"/>
                  </a:cubicBezTo>
                  <a:lnTo>
                    <a:pt x="2114" y="22286"/>
                  </a:lnTo>
                  <a:cubicBezTo>
                    <a:pt x="3181" y="22286"/>
                    <a:pt x="4081" y="21449"/>
                    <a:pt x="4165" y="20382"/>
                  </a:cubicBezTo>
                  <a:lnTo>
                    <a:pt x="5336" y="2179"/>
                  </a:lnTo>
                  <a:cubicBezTo>
                    <a:pt x="5420" y="1049"/>
                    <a:pt x="4541" y="86"/>
                    <a:pt x="3432" y="3"/>
                  </a:cubicBezTo>
                  <a:cubicBezTo>
                    <a:pt x="3405" y="1"/>
                    <a:pt x="3378" y="1"/>
                    <a:pt x="3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22823550" y="23703950"/>
              <a:ext cx="29825" cy="557625"/>
            </a:xfrm>
            <a:custGeom>
              <a:rect b="b" l="l" r="r" t="t"/>
              <a:pathLst>
                <a:path extrusionOk="0" h="22305" w="1193">
                  <a:moveTo>
                    <a:pt x="0" y="22305"/>
                  </a:moveTo>
                  <a:lnTo>
                    <a:pt x="1193"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22771225" y="23653125"/>
              <a:ext cx="133950" cy="659725"/>
            </a:xfrm>
            <a:custGeom>
              <a:rect b="b" l="l" r="r" t="t"/>
              <a:pathLst>
                <a:path extrusionOk="0" h="26389" w="5358">
                  <a:moveTo>
                    <a:pt x="3255" y="1"/>
                  </a:moveTo>
                  <a:cubicBezTo>
                    <a:pt x="2194" y="1"/>
                    <a:pt x="1276" y="838"/>
                    <a:pt x="1235" y="1929"/>
                  </a:cubicBezTo>
                  <a:lnTo>
                    <a:pt x="63" y="24233"/>
                  </a:lnTo>
                  <a:cubicBezTo>
                    <a:pt x="1" y="25363"/>
                    <a:pt x="879" y="26326"/>
                    <a:pt x="1988" y="26388"/>
                  </a:cubicBezTo>
                  <a:lnTo>
                    <a:pt x="2093" y="26388"/>
                  </a:lnTo>
                  <a:cubicBezTo>
                    <a:pt x="3181" y="26388"/>
                    <a:pt x="4060" y="25552"/>
                    <a:pt x="4144" y="24443"/>
                  </a:cubicBezTo>
                  <a:lnTo>
                    <a:pt x="5315" y="2138"/>
                  </a:lnTo>
                  <a:cubicBezTo>
                    <a:pt x="5357" y="1008"/>
                    <a:pt x="4499" y="46"/>
                    <a:pt x="3369" y="4"/>
                  </a:cubicBezTo>
                  <a:cubicBezTo>
                    <a:pt x="3331" y="2"/>
                    <a:pt x="3293" y="1"/>
                    <a:pt x="32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a:off x="22171775" y="23865575"/>
              <a:ext cx="29300" cy="455125"/>
            </a:xfrm>
            <a:custGeom>
              <a:rect b="b" l="l" r="r" t="t"/>
              <a:pathLst>
                <a:path extrusionOk="0" h="18205" w="1172">
                  <a:moveTo>
                    <a:pt x="0" y="18204"/>
                  </a:moveTo>
                  <a:lnTo>
                    <a:pt x="1172"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22119450" y="23814275"/>
              <a:ext cx="135525" cy="557150"/>
            </a:xfrm>
            <a:custGeom>
              <a:rect b="b" l="l" r="r" t="t"/>
              <a:pathLst>
                <a:path extrusionOk="0" h="22286" w="5421">
                  <a:moveTo>
                    <a:pt x="3351" y="1"/>
                  </a:moveTo>
                  <a:cubicBezTo>
                    <a:pt x="2257" y="1"/>
                    <a:pt x="1338" y="824"/>
                    <a:pt x="1256" y="1927"/>
                  </a:cubicBezTo>
                  <a:lnTo>
                    <a:pt x="85" y="20131"/>
                  </a:lnTo>
                  <a:cubicBezTo>
                    <a:pt x="1" y="21240"/>
                    <a:pt x="859" y="22223"/>
                    <a:pt x="1989" y="22286"/>
                  </a:cubicBezTo>
                  <a:lnTo>
                    <a:pt x="2114" y="22286"/>
                  </a:lnTo>
                  <a:cubicBezTo>
                    <a:pt x="3160" y="22286"/>
                    <a:pt x="4081" y="21491"/>
                    <a:pt x="4165" y="20382"/>
                  </a:cubicBezTo>
                  <a:lnTo>
                    <a:pt x="5336" y="2178"/>
                  </a:lnTo>
                  <a:cubicBezTo>
                    <a:pt x="5420" y="1048"/>
                    <a:pt x="4562" y="86"/>
                    <a:pt x="3432" y="2"/>
                  </a:cubicBezTo>
                  <a:cubicBezTo>
                    <a:pt x="3405" y="1"/>
                    <a:pt x="3378" y="1"/>
                    <a:pt x="3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20557500" y="23774050"/>
              <a:ext cx="29325" cy="455100"/>
            </a:xfrm>
            <a:custGeom>
              <a:rect b="b" l="l" r="r" t="t"/>
              <a:pathLst>
                <a:path extrusionOk="0" h="18204" w="1173">
                  <a:moveTo>
                    <a:pt x="1" y="18204"/>
                  </a:moveTo>
                  <a:lnTo>
                    <a:pt x="1173"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20504675" y="23722700"/>
              <a:ext cx="134975" cy="557200"/>
            </a:xfrm>
            <a:custGeom>
              <a:rect b="b" l="l" r="r" t="t"/>
              <a:pathLst>
                <a:path extrusionOk="0" h="22288" w="5399">
                  <a:moveTo>
                    <a:pt x="3297" y="0"/>
                  </a:moveTo>
                  <a:cubicBezTo>
                    <a:pt x="2235" y="0"/>
                    <a:pt x="1317" y="838"/>
                    <a:pt x="1256" y="1929"/>
                  </a:cubicBezTo>
                  <a:lnTo>
                    <a:pt x="63" y="20132"/>
                  </a:lnTo>
                  <a:cubicBezTo>
                    <a:pt x="1" y="21241"/>
                    <a:pt x="859" y="22225"/>
                    <a:pt x="1988" y="22287"/>
                  </a:cubicBezTo>
                  <a:lnTo>
                    <a:pt x="2114" y="22287"/>
                  </a:lnTo>
                  <a:cubicBezTo>
                    <a:pt x="3181" y="22287"/>
                    <a:pt x="4081" y="21450"/>
                    <a:pt x="4144" y="20383"/>
                  </a:cubicBezTo>
                  <a:lnTo>
                    <a:pt x="5336" y="2180"/>
                  </a:lnTo>
                  <a:cubicBezTo>
                    <a:pt x="5399" y="1050"/>
                    <a:pt x="4541" y="87"/>
                    <a:pt x="3411" y="4"/>
                  </a:cubicBezTo>
                  <a:cubicBezTo>
                    <a:pt x="3373" y="1"/>
                    <a:pt x="3335" y="0"/>
                    <a:pt x="3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21529925" y="22893150"/>
              <a:ext cx="29325" cy="455125"/>
            </a:xfrm>
            <a:custGeom>
              <a:rect b="b" l="l" r="r" t="t"/>
              <a:pathLst>
                <a:path extrusionOk="0" h="18205" w="1173">
                  <a:moveTo>
                    <a:pt x="1" y="18204"/>
                  </a:moveTo>
                  <a:lnTo>
                    <a:pt x="1173"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21476575" y="22841825"/>
              <a:ext cx="135500" cy="557700"/>
            </a:xfrm>
            <a:custGeom>
              <a:rect b="b" l="l" r="r" t="t"/>
              <a:pathLst>
                <a:path extrusionOk="0" h="22308" w="5420">
                  <a:moveTo>
                    <a:pt x="3316" y="0"/>
                  </a:moveTo>
                  <a:cubicBezTo>
                    <a:pt x="2237" y="0"/>
                    <a:pt x="1337" y="837"/>
                    <a:pt x="1256" y="1928"/>
                  </a:cubicBezTo>
                  <a:lnTo>
                    <a:pt x="84" y="20132"/>
                  </a:lnTo>
                  <a:cubicBezTo>
                    <a:pt x="1" y="21262"/>
                    <a:pt x="880" y="22224"/>
                    <a:pt x="1988" y="22308"/>
                  </a:cubicBezTo>
                  <a:lnTo>
                    <a:pt x="2135" y="22308"/>
                  </a:lnTo>
                  <a:cubicBezTo>
                    <a:pt x="3202" y="22308"/>
                    <a:pt x="4081" y="21471"/>
                    <a:pt x="4165" y="20383"/>
                  </a:cubicBezTo>
                  <a:lnTo>
                    <a:pt x="5336" y="2179"/>
                  </a:lnTo>
                  <a:cubicBezTo>
                    <a:pt x="5420" y="1049"/>
                    <a:pt x="4562" y="87"/>
                    <a:pt x="3432" y="3"/>
                  </a:cubicBezTo>
                  <a:cubicBezTo>
                    <a:pt x="3393" y="1"/>
                    <a:pt x="3354" y="0"/>
                    <a:pt x="33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21153825" y="23227400"/>
              <a:ext cx="29325" cy="557650"/>
            </a:xfrm>
            <a:custGeom>
              <a:rect b="b" l="l" r="r" t="t"/>
              <a:pathLst>
                <a:path extrusionOk="0" h="22306" w="1173">
                  <a:moveTo>
                    <a:pt x="1" y="22306"/>
                  </a:moveTo>
                  <a:lnTo>
                    <a:pt x="1173" y="1"/>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21101525" y="23176150"/>
              <a:ext cx="133925" cy="660150"/>
            </a:xfrm>
            <a:custGeom>
              <a:rect b="b" l="l" r="r" t="t"/>
              <a:pathLst>
                <a:path extrusionOk="0" h="26406" w="5357">
                  <a:moveTo>
                    <a:pt x="3369" y="0"/>
                  </a:moveTo>
                  <a:cubicBezTo>
                    <a:pt x="2218" y="0"/>
                    <a:pt x="1277" y="816"/>
                    <a:pt x="1235" y="1946"/>
                  </a:cubicBezTo>
                  <a:lnTo>
                    <a:pt x="42" y="24251"/>
                  </a:lnTo>
                  <a:cubicBezTo>
                    <a:pt x="0" y="25381"/>
                    <a:pt x="858" y="26343"/>
                    <a:pt x="1988" y="26406"/>
                  </a:cubicBezTo>
                  <a:lnTo>
                    <a:pt x="2093" y="26406"/>
                  </a:lnTo>
                  <a:cubicBezTo>
                    <a:pt x="3160" y="26406"/>
                    <a:pt x="4081" y="25527"/>
                    <a:pt x="4122" y="24460"/>
                  </a:cubicBezTo>
                  <a:lnTo>
                    <a:pt x="5294" y="2156"/>
                  </a:lnTo>
                  <a:cubicBezTo>
                    <a:pt x="5357" y="1026"/>
                    <a:pt x="4499" y="63"/>
                    <a:pt x="3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21584850" y="24025125"/>
              <a:ext cx="29325" cy="484400"/>
            </a:xfrm>
            <a:custGeom>
              <a:rect b="b" l="l" r="r" t="t"/>
              <a:pathLst>
                <a:path extrusionOk="0" h="19376" w="1173">
                  <a:moveTo>
                    <a:pt x="1173" y="19376"/>
                  </a:moveTo>
                  <a:lnTo>
                    <a:pt x="1"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21531500" y="23973650"/>
              <a:ext cx="135500" cy="587150"/>
            </a:xfrm>
            <a:custGeom>
              <a:rect b="b" l="l" r="r" t="t"/>
              <a:pathLst>
                <a:path extrusionOk="0" h="23486" w="5420">
                  <a:moveTo>
                    <a:pt x="2164" y="1"/>
                  </a:moveTo>
                  <a:cubicBezTo>
                    <a:pt x="2106" y="1"/>
                    <a:pt x="2047" y="3"/>
                    <a:pt x="1988" y="9"/>
                  </a:cubicBezTo>
                  <a:cubicBezTo>
                    <a:pt x="879" y="93"/>
                    <a:pt x="1" y="1055"/>
                    <a:pt x="84" y="2185"/>
                  </a:cubicBezTo>
                  <a:lnTo>
                    <a:pt x="1256" y="21560"/>
                  </a:lnTo>
                  <a:cubicBezTo>
                    <a:pt x="1340" y="22648"/>
                    <a:pt x="2240" y="23485"/>
                    <a:pt x="3307" y="23485"/>
                  </a:cubicBezTo>
                  <a:lnTo>
                    <a:pt x="3432" y="23485"/>
                  </a:lnTo>
                  <a:cubicBezTo>
                    <a:pt x="4562" y="23402"/>
                    <a:pt x="5420" y="22439"/>
                    <a:pt x="5336" y="21309"/>
                  </a:cubicBezTo>
                  <a:lnTo>
                    <a:pt x="4165" y="1934"/>
                  </a:lnTo>
                  <a:cubicBezTo>
                    <a:pt x="4085" y="864"/>
                    <a:pt x="3199" y="1"/>
                    <a:pt x="2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19346025" y="22663525"/>
              <a:ext cx="29325" cy="455100"/>
            </a:xfrm>
            <a:custGeom>
              <a:rect b="b" l="l" r="r" t="t"/>
              <a:pathLst>
                <a:path extrusionOk="0" h="18204" w="1173">
                  <a:moveTo>
                    <a:pt x="1" y="18204"/>
                  </a:moveTo>
                  <a:lnTo>
                    <a:pt x="1173"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19293725" y="22612650"/>
              <a:ext cx="134975" cy="557250"/>
            </a:xfrm>
            <a:custGeom>
              <a:rect b="b" l="l" r="r" t="t"/>
              <a:pathLst>
                <a:path extrusionOk="0" h="22290" w="5399">
                  <a:moveTo>
                    <a:pt x="3259" y="0"/>
                  </a:moveTo>
                  <a:cubicBezTo>
                    <a:pt x="2196" y="0"/>
                    <a:pt x="1315" y="831"/>
                    <a:pt x="1235" y="1910"/>
                  </a:cubicBezTo>
                  <a:lnTo>
                    <a:pt x="63" y="20113"/>
                  </a:lnTo>
                  <a:cubicBezTo>
                    <a:pt x="0" y="21243"/>
                    <a:pt x="858" y="22206"/>
                    <a:pt x="1988" y="22289"/>
                  </a:cubicBezTo>
                  <a:lnTo>
                    <a:pt x="2114" y="22289"/>
                  </a:lnTo>
                  <a:cubicBezTo>
                    <a:pt x="3160" y="22289"/>
                    <a:pt x="4081" y="21452"/>
                    <a:pt x="4143" y="20385"/>
                  </a:cubicBezTo>
                  <a:lnTo>
                    <a:pt x="5336" y="2182"/>
                  </a:lnTo>
                  <a:cubicBezTo>
                    <a:pt x="5399" y="1052"/>
                    <a:pt x="4541" y="89"/>
                    <a:pt x="3411" y="6"/>
                  </a:cubicBezTo>
                  <a:cubicBezTo>
                    <a:pt x="3360" y="2"/>
                    <a:pt x="3309" y="0"/>
                    <a:pt x="3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18694775" y="23199175"/>
              <a:ext cx="29325" cy="558675"/>
            </a:xfrm>
            <a:custGeom>
              <a:rect b="b" l="l" r="r" t="t"/>
              <a:pathLst>
                <a:path extrusionOk="0" h="22347" w="1173">
                  <a:moveTo>
                    <a:pt x="1" y="22347"/>
                  </a:moveTo>
                  <a:lnTo>
                    <a:pt x="1173"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18642475" y="23148950"/>
              <a:ext cx="133925" cy="659650"/>
            </a:xfrm>
            <a:custGeom>
              <a:rect b="b" l="l" r="r" t="t"/>
              <a:pathLst>
                <a:path extrusionOk="0" h="26386" w="5357">
                  <a:moveTo>
                    <a:pt x="3328" y="0"/>
                  </a:moveTo>
                  <a:cubicBezTo>
                    <a:pt x="2216" y="0"/>
                    <a:pt x="1276" y="830"/>
                    <a:pt x="1214" y="1925"/>
                  </a:cubicBezTo>
                  <a:lnTo>
                    <a:pt x="42" y="24251"/>
                  </a:lnTo>
                  <a:cubicBezTo>
                    <a:pt x="1" y="25360"/>
                    <a:pt x="858" y="26343"/>
                    <a:pt x="1988" y="26385"/>
                  </a:cubicBezTo>
                  <a:lnTo>
                    <a:pt x="2093" y="26385"/>
                  </a:lnTo>
                  <a:cubicBezTo>
                    <a:pt x="3181" y="26385"/>
                    <a:pt x="4081" y="25527"/>
                    <a:pt x="4123" y="24460"/>
                  </a:cubicBezTo>
                  <a:lnTo>
                    <a:pt x="5294" y="2135"/>
                  </a:lnTo>
                  <a:cubicBezTo>
                    <a:pt x="5357" y="1026"/>
                    <a:pt x="4499" y="42"/>
                    <a:pt x="3369" y="0"/>
                  </a:cubicBezTo>
                  <a:cubicBezTo>
                    <a:pt x="3355" y="0"/>
                    <a:pt x="3342" y="0"/>
                    <a:pt x="33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19547950" y="23575800"/>
              <a:ext cx="29325" cy="484400"/>
            </a:xfrm>
            <a:custGeom>
              <a:rect b="b" l="l" r="r" t="t"/>
              <a:pathLst>
                <a:path extrusionOk="0" h="19376" w="1173">
                  <a:moveTo>
                    <a:pt x="1172" y="19375"/>
                  </a:moveTo>
                  <a:lnTo>
                    <a:pt x="0" y="0"/>
                  </a:lnTo>
                </a:path>
              </a:pathLst>
            </a:custGeom>
            <a:solidFill>
              <a:srgbClr val="E8A882">
                <a:alpha val="32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19494600" y="23524500"/>
              <a:ext cx="135500" cy="586950"/>
            </a:xfrm>
            <a:custGeom>
              <a:rect b="b" l="l" r="r" t="t"/>
              <a:pathLst>
                <a:path extrusionOk="0" h="23478" w="5420">
                  <a:moveTo>
                    <a:pt x="2086" y="0"/>
                  </a:moveTo>
                  <a:cubicBezTo>
                    <a:pt x="2060" y="0"/>
                    <a:pt x="2034" y="1"/>
                    <a:pt x="2009" y="2"/>
                  </a:cubicBezTo>
                  <a:cubicBezTo>
                    <a:pt x="879" y="85"/>
                    <a:pt x="0" y="1048"/>
                    <a:pt x="84" y="2178"/>
                  </a:cubicBezTo>
                  <a:lnTo>
                    <a:pt x="1276" y="21574"/>
                  </a:lnTo>
                  <a:cubicBezTo>
                    <a:pt x="1339" y="22641"/>
                    <a:pt x="2239" y="23478"/>
                    <a:pt x="3306" y="23478"/>
                  </a:cubicBezTo>
                  <a:lnTo>
                    <a:pt x="3432" y="23478"/>
                  </a:lnTo>
                  <a:cubicBezTo>
                    <a:pt x="4562" y="23394"/>
                    <a:pt x="5419" y="22432"/>
                    <a:pt x="5357" y="21302"/>
                  </a:cubicBezTo>
                  <a:lnTo>
                    <a:pt x="4164" y="1927"/>
                  </a:lnTo>
                  <a:cubicBezTo>
                    <a:pt x="4103" y="824"/>
                    <a:pt x="3125" y="0"/>
                    <a:pt x="2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16"/>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457200" lvl="0" marL="2286000" rtl="0" algn="l">
              <a:spcBef>
                <a:spcPts val="0"/>
              </a:spcBef>
              <a:spcAft>
                <a:spcPts val="0"/>
              </a:spcAft>
              <a:buNone/>
            </a:pPr>
            <a:r>
              <a:rPr lang="en"/>
              <a:t>Problem Statement</a:t>
            </a:r>
            <a:endParaRPr/>
          </a:p>
        </p:txBody>
      </p:sp>
      <p:sp>
        <p:nvSpPr>
          <p:cNvPr id="375" name="Google Shape;375;p16"/>
          <p:cNvSpPr/>
          <p:nvPr/>
        </p:nvSpPr>
        <p:spPr>
          <a:xfrm>
            <a:off x="3040400" y="1124313"/>
            <a:ext cx="5639400" cy="9462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Dogs have been the most favorite and popular pet of humans. </a:t>
            </a:r>
            <a:endParaRPr sz="1600">
              <a:latin typeface="Fira Sans Extra Condensed Medium"/>
              <a:ea typeface="Fira Sans Extra Condensed Medium"/>
              <a:cs typeface="Fira Sans Extra Condensed Medium"/>
              <a:sym typeface="Fira Sans Extra Condensed Medium"/>
            </a:endParaRPr>
          </a:p>
          <a:p>
            <a:pPr indent="457200" lvl="0" marL="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There are more than 154 dog breeds and some are similar in </a:t>
            </a:r>
            <a:endParaRPr sz="1600">
              <a:latin typeface="Fira Sans Extra Condensed Medium"/>
              <a:ea typeface="Fira Sans Extra Condensed Medium"/>
              <a:cs typeface="Fira Sans Extra Condensed Medium"/>
              <a:sym typeface="Fira Sans Extra Condensed Medium"/>
            </a:endParaRPr>
          </a:p>
          <a:p>
            <a:pPr indent="457200" lvl="0" marL="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face</a:t>
            </a:r>
            <a:r>
              <a:rPr lang="en" sz="1600">
                <a:latin typeface="Fira Sans Extra Condensed Medium"/>
                <a:ea typeface="Fira Sans Extra Condensed Medium"/>
                <a:cs typeface="Fira Sans Extra Condensed Medium"/>
                <a:sym typeface="Fira Sans Extra Condensed Medium"/>
              </a:rPr>
              <a:t> configurations.</a:t>
            </a:r>
            <a:endParaRPr sz="1600">
              <a:latin typeface="Fira Sans Extra Condensed Medium"/>
              <a:ea typeface="Fira Sans Extra Condensed Medium"/>
              <a:cs typeface="Fira Sans Extra Condensed Medium"/>
              <a:sym typeface="Fira Sans Extra Condensed Medium"/>
            </a:endParaRPr>
          </a:p>
        </p:txBody>
      </p:sp>
      <p:sp>
        <p:nvSpPr>
          <p:cNvPr id="376" name="Google Shape;376;p16"/>
          <p:cNvSpPr/>
          <p:nvPr/>
        </p:nvSpPr>
        <p:spPr>
          <a:xfrm>
            <a:off x="3040450" y="2310000"/>
            <a:ext cx="5639400" cy="10755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Dogs need a </a:t>
            </a:r>
            <a:r>
              <a:rPr lang="en" sz="1600">
                <a:latin typeface="Fira Sans Extra Condensed Medium"/>
                <a:ea typeface="Fira Sans Extra Condensed Medium"/>
                <a:cs typeface="Fira Sans Extra Condensed Medium"/>
                <a:sym typeface="Fira Sans Extra Condensed Medium"/>
              </a:rPr>
              <a:t>specific treat due to their breed, we have to recognize dog breeds in order to appropriately care and cure.</a:t>
            </a:r>
            <a:endParaRPr sz="1600">
              <a:latin typeface="Fira Sans Extra Condensed Medium"/>
              <a:ea typeface="Fira Sans Extra Condensed Medium"/>
              <a:cs typeface="Fira Sans Extra Condensed Medium"/>
              <a:sym typeface="Fira Sans Extra Condensed Medium"/>
            </a:endParaRPr>
          </a:p>
        </p:txBody>
      </p:sp>
      <p:sp>
        <p:nvSpPr>
          <p:cNvPr id="377" name="Google Shape;377;p16"/>
          <p:cNvSpPr/>
          <p:nvPr/>
        </p:nvSpPr>
        <p:spPr>
          <a:xfrm>
            <a:off x="3040400" y="3624975"/>
            <a:ext cx="5639400" cy="11946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An automatic dog breed classifier can be used as a standalone classification tool or an assistant to the experts in giving essential information for speeding up the classification process.</a:t>
            </a:r>
            <a:endParaRPr sz="1600">
              <a:latin typeface="Fira Sans Extra Condensed Medium"/>
              <a:ea typeface="Fira Sans Extra Condensed Medium"/>
              <a:cs typeface="Fira Sans Extra Condensed Medium"/>
              <a:sym typeface="Fira Sans Extra Condensed Medium"/>
            </a:endParaRPr>
          </a:p>
        </p:txBody>
      </p:sp>
      <p:pic>
        <p:nvPicPr>
          <p:cNvPr id="378" name="Google Shape;378;p16" title="Chart">
            <a:hlinkClick r:id="rId3"/>
          </p:cNvPr>
          <p:cNvPicPr preferRelativeResize="0"/>
          <p:nvPr/>
        </p:nvPicPr>
        <p:blipFill rotWithShape="1">
          <a:blip r:embed="rId4">
            <a:alphaModFix/>
          </a:blip>
          <a:srcRect b="0" l="17666" r="15515" t="0"/>
          <a:stretch/>
        </p:blipFill>
        <p:spPr>
          <a:xfrm>
            <a:off x="-124075" y="1329750"/>
            <a:ext cx="3196926" cy="2958501"/>
          </a:xfrm>
          <a:prstGeom prst="rect">
            <a:avLst/>
          </a:prstGeom>
          <a:noFill/>
          <a:ln>
            <a:noFill/>
          </a:ln>
        </p:spPr>
      </p:pic>
      <p:sp>
        <p:nvSpPr>
          <p:cNvPr id="379" name="Google Shape;379;p16"/>
          <p:cNvSpPr/>
          <p:nvPr/>
        </p:nvSpPr>
        <p:spPr>
          <a:xfrm rot="2543890">
            <a:off x="995687" y="2347548"/>
            <a:ext cx="957405" cy="922904"/>
          </a:xfrm>
          <a:custGeom>
            <a:rect b="b" l="l" r="r" t="t"/>
            <a:pathLst>
              <a:path extrusionOk="0" h="36915" w="38295">
                <a:moveTo>
                  <a:pt x="27919" y="0"/>
                </a:moveTo>
                <a:cubicBezTo>
                  <a:pt x="26606" y="0"/>
                  <a:pt x="25269" y="627"/>
                  <a:pt x="24452" y="1805"/>
                </a:cubicBezTo>
                <a:cubicBezTo>
                  <a:pt x="23618" y="3039"/>
                  <a:pt x="23418" y="4373"/>
                  <a:pt x="24051" y="5741"/>
                </a:cubicBezTo>
                <a:cubicBezTo>
                  <a:pt x="24552" y="6808"/>
                  <a:pt x="24485" y="7309"/>
                  <a:pt x="23718" y="8209"/>
                </a:cubicBezTo>
                <a:cubicBezTo>
                  <a:pt x="22684" y="9444"/>
                  <a:pt x="21683" y="10711"/>
                  <a:pt x="20582" y="11879"/>
                </a:cubicBezTo>
                <a:cubicBezTo>
                  <a:pt x="18848" y="13680"/>
                  <a:pt x="17147" y="15448"/>
                  <a:pt x="15312" y="17116"/>
                </a:cubicBezTo>
                <a:cubicBezTo>
                  <a:pt x="13177" y="19084"/>
                  <a:pt x="11076" y="21052"/>
                  <a:pt x="8874" y="22953"/>
                </a:cubicBezTo>
                <a:cubicBezTo>
                  <a:pt x="8440" y="23287"/>
                  <a:pt x="7973" y="23654"/>
                  <a:pt x="7540" y="24021"/>
                </a:cubicBezTo>
                <a:cubicBezTo>
                  <a:pt x="7420" y="24113"/>
                  <a:pt x="7327" y="24159"/>
                  <a:pt x="7244" y="24159"/>
                </a:cubicBezTo>
                <a:cubicBezTo>
                  <a:pt x="7118" y="24159"/>
                  <a:pt x="7013" y="24055"/>
                  <a:pt x="6873" y="23854"/>
                </a:cubicBezTo>
                <a:cubicBezTo>
                  <a:pt x="6059" y="22715"/>
                  <a:pt x="4874" y="22079"/>
                  <a:pt x="3711" y="22079"/>
                </a:cubicBezTo>
                <a:cubicBezTo>
                  <a:pt x="3204" y="22079"/>
                  <a:pt x="2702" y="22200"/>
                  <a:pt x="2236" y="22453"/>
                </a:cubicBezTo>
                <a:cubicBezTo>
                  <a:pt x="802" y="23220"/>
                  <a:pt x="134" y="24488"/>
                  <a:pt x="68" y="26055"/>
                </a:cubicBezTo>
                <a:cubicBezTo>
                  <a:pt x="1" y="27657"/>
                  <a:pt x="568" y="29058"/>
                  <a:pt x="1969" y="29925"/>
                </a:cubicBezTo>
                <a:cubicBezTo>
                  <a:pt x="2562" y="30303"/>
                  <a:pt x="3169" y="30486"/>
                  <a:pt x="3752" y="30486"/>
                </a:cubicBezTo>
                <a:cubicBezTo>
                  <a:pt x="4712" y="30486"/>
                  <a:pt x="5608" y="29991"/>
                  <a:pt x="6272" y="29058"/>
                </a:cubicBezTo>
                <a:cubicBezTo>
                  <a:pt x="7006" y="27990"/>
                  <a:pt x="8040" y="27290"/>
                  <a:pt x="9341" y="27089"/>
                </a:cubicBezTo>
                <a:cubicBezTo>
                  <a:pt x="9408" y="27089"/>
                  <a:pt x="9482" y="27082"/>
                  <a:pt x="9553" y="27082"/>
                </a:cubicBezTo>
                <a:cubicBezTo>
                  <a:pt x="9697" y="27082"/>
                  <a:pt x="9830" y="27112"/>
                  <a:pt x="9875" y="27290"/>
                </a:cubicBezTo>
                <a:cubicBezTo>
                  <a:pt x="9941" y="27556"/>
                  <a:pt x="9708" y="27590"/>
                  <a:pt x="9541" y="27657"/>
                </a:cubicBezTo>
                <a:cubicBezTo>
                  <a:pt x="8574" y="28057"/>
                  <a:pt x="7807" y="28691"/>
                  <a:pt x="7173" y="29558"/>
                </a:cubicBezTo>
                <a:cubicBezTo>
                  <a:pt x="6072" y="31092"/>
                  <a:pt x="5905" y="32660"/>
                  <a:pt x="6539" y="34395"/>
                </a:cubicBezTo>
                <a:cubicBezTo>
                  <a:pt x="7039" y="35762"/>
                  <a:pt x="8040" y="36630"/>
                  <a:pt x="9508" y="36863"/>
                </a:cubicBezTo>
                <a:cubicBezTo>
                  <a:pt x="9732" y="36898"/>
                  <a:pt x="9949" y="36915"/>
                  <a:pt x="10159" y="36915"/>
                </a:cubicBezTo>
                <a:cubicBezTo>
                  <a:pt x="11361" y="36915"/>
                  <a:pt x="12349" y="36360"/>
                  <a:pt x="13144" y="35395"/>
                </a:cubicBezTo>
                <a:cubicBezTo>
                  <a:pt x="14645" y="33527"/>
                  <a:pt x="14678" y="30892"/>
                  <a:pt x="13210" y="28957"/>
                </a:cubicBezTo>
                <a:cubicBezTo>
                  <a:pt x="12944" y="28591"/>
                  <a:pt x="12944" y="28390"/>
                  <a:pt x="13277" y="28057"/>
                </a:cubicBezTo>
                <a:cubicBezTo>
                  <a:pt x="14845" y="26356"/>
                  <a:pt x="16379" y="24621"/>
                  <a:pt x="17980" y="22920"/>
                </a:cubicBezTo>
                <a:cubicBezTo>
                  <a:pt x="20015" y="20785"/>
                  <a:pt x="22183" y="18817"/>
                  <a:pt x="24452" y="16916"/>
                </a:cubicBezTo>
                <a:cubicBezTo>
                  <a:pt x="25719" y="15848"/>
                  <a:pt x="27154" y="14914"/>
                  <a:pt x="28488" y="13913"/>
                </a:cubicBezTo>
                <a:cubicBezTo>
                  <a:pt x="28717" y="13741"/>
                  <a:pt x="28968" y="13646"/>
                  <a:pt x="29210" y="13646"/>
                </a:cubicBezTo>
                <a:cubicBezTo>
                  <a:pt x="29390" y="13646"/>
                  <a:pt x="29565" y="13699"/>
                  <a:pt x="29722" y="13813"/>
                </a:cubicBezTo>
                <a:cubicBezTo>
                  <a:pt x="30632" y="14468"/>
                  <a:pt x="31562" y="14736"/>
                  <a:pt x="32506" y="14736"/>
                </a:cubicBezTo>
                <a:cubicBezTo>
                  <a:pt x="33292" y="14736"/>
                  <a:pt x="34089" y="14550"/>
                  <a:pt x="34893" y="14247"/>
                </a:cubicBezTo>
                <a:cubicBezTo>
                  <a:pt x="35760" y="13913"/>
                  <a:pt x="36460" y="13346"/>
                  <a:pt x="36994" y="12612"/>
                </a:cubicBezTo>
                <a:cubicBezTo>
                  <a:pt x="37895" y="11278"/>
                  <a:pt x="38295" y="9844"/>
                  <a:pt x="37461" y="8343"/>
                </a:cubicBezTo>
                <a:cubicBezTo>
                  <a:pt x="36660" y="6875"/>
                  <a:pt x="35293" y="6141"/>
                  <a:pt x="33625" y="6141"/>
                </a:cubicBezTo>
                <a:cubicBezTo>
                  <a:pt x="31257" y="6141"/>
                  <a:pt x="29522" y="7242"/>
                  <a:pt x="28488" y="9377"/>
                </a:cubicBezTo>
                <a:cubicBezTo>
                  <a:pt x="28403" y="9547"/>
                  <a:pt x="28366" y="9839"/>
                  <a:pt x="28150" y="9839"/>
                </a:cubicBezTo>
                <a:cubicBezTo>
                  <a:pt x="28113" y="9839"/>
                  <a:pt x="28070" y="9830"/>
                  <a:pt x="28021" y="9810"/>
                </a:cubicBezTo>
                <a:cubicBezTo>
                  <a:pt x="27721" y="9677"/>
                  <a:pt x="27954" y="9377"/>
                  <a:pt x="28021" y="9177"/>
                </a:cubicBezTo>
                <a:cubicBezTo>
                  <a:pt x="28254" y="8543"/>
                  <a:pt x="28621" y="8009"/>
                  <a:pt x="29055" y="7509"/>
                </a:cubicBezTo>
                <a:cubicBezTo>
                  <a:pt x="29489" y="7008"/>
                  <a:pt x="30089" y="6708"/>
                  <a:pt x="30523" y="6208"/>
                </a:cubicBezTo>
                <a:cubicBezTo>
                  <a:pt x="31790" y="4707"/>
                  <a:pt x="31857" y="2338"/>
                  <a:pt x="30623" y="1104"/>
                </a:cubicBezTo>
                <a:cubicBezTo>
                  <a:pt x="29891" y="358"/>
                  <a:pt x="28912" y="0"/>
                  <a:pt x="27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16"/>
          <p:cNvGrpSpPr/>
          <p:nvPr/>
        </p:nvGrpSpPr>
        <p:grpSpPr>
          <a:xfrm>
            <a:off x="1793934" y="1863071"/>
            <a:ext cx="437798" cy="369002"/>
            <a:chOff x="7986184" y="2507146"/>
            <a:chExt cx="437798" cy="369002"/>
          </a:xfrm>
        </p:grpSpPr>
        <p:sp>
          <p:nvSpPr>
            <p:cNvPr id="381" name="Google Shape;381;p16"/>
            <p:cNvSpPr/>
            <p:nvPr/>
          </p:nvSpPr>
          <p:spPr>
            <a:xfrm>
              <a:off x="7986184" y="2522248"/>
              <a:ext cx="136000" cy="196898"/>
            </a:xfrm>
            <a:custGeom>
              <a:rect b="b" l="l" r="r" t="t"/>
              <a:pathLst>
                <a:path extrusionOk="0" h="6806" w="4701">
                  <a:moveTo>
                    <a:pt x="3327" y="0"/>
                  </a:moveTo>
                  <a:cubicBezTo>
                    <a:pt x="1987" y="0"/>
                    <a:pt x="889" y="1222"/>
                    <a:pt x="1327" y="3101"/>
                  </a:cubicBezTo>
                  <a:cubicBezTo>
                    <a:pt x="1606" y="4356"/>
                    <a:pt x="0" y="5608"/>
                    <a:pt x="2585" y="6806"/>
                  </a:cubicBezTo>
                  <a:lnTo>
                    <a:pt x="4700" y="428"/>
                  </a:lnTo>
                  <a:cubicBezTo>
                    <a:pt x="4248" y="136"/>
                    <a:pt x="3774" y="0"/>
                    <a:pt x="3327"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8288011" y="2522248"/>
              <a:ext cx="135971" cy="196898"/>
            </a:xfrm>
            <a:custGeom>
              <a:rect b="b" l="l" r="r" t="t"/>
              <a:pathLst>
                <a:path extrusionOk="0" h="6806" w="4700">
                  <a:moveTo>
                    <a:pt x="1374" y="0"/>
                  </a:moveTo>
                  <a:cubicBezTo>
                    <a:pt x="927" y="0"/>
                    <a:pt x="454" y="136"/>
                    <a:pt x="1" y="428"/>
                  </a:cubicBezTo>
                  <a:lnTo>
                    <a:pt x="2115" y="6806"/>
                  </a:lnTo>
                  <a:cubicBezTo>
                    <a:pt x="4699" y="5608"/>
                    <a:pt x="3095" y="4356"/>
                    <a:pt x="3372" y="3101"/>
                  </a:cubicBezTo>
                  <a:cubicBezTo>
                    <a:pt x="3812" y="1222"/>
                    <a:pt x="2714" y="0"/>
                    <a:pt x="1374" y="0"/>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8288011" y="2524475"/>
              <a:ext cx="83289" cy="194670"/>
            </a:xfrm>
            <a:custGeom>
              <a:rect b="b" l="l" r="r" t="t"/>
              <a:pathLst>
                <a:path extrusionOk="0" h="6729" w="2879">
                  <a:moveTo>
                    <a:pt x="779" y="1"/>
                  </a:moveTo>
                  <a:cubicBezTo>
                    <a:pt x="518" y="70"/>
                    <a:pt x="256" y="185"/>
                    <a:pt x="1" y="351"/>
                  </a:cubicBezTo>
                  <a:lnTo>
                    <a:pt x="2113" y="6729"/>
                  </a:lnTo>
                  <a:cubicBezTo>
                    <a:pt x="2426" y="6583"/>
                    <a:pt x="2678" y="6439"/>
                    <a:pt x="2879" y="6292"/>
                  </a:cubicBezTo>
                  <a:cubicBezTo>
                    <a:pt x="2816" y="5043"/>
                    <a:pt x="2656" y="3710"/>
                    <a:pt x="2256" y="2503"/>
                  </a:cubicBezTo>
                  <a:cubicBezTo>
                    <a:pt x="1911" y="1467"/>
                    <a:pt x="1414" y="628"/>
                    <a:pt x="779"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8038895" y="2524475"/>
              <a:ext cx="83318" cy="194670"/>
            </a:xfrm>
            <a:custGeom>
              <a:rect b="b" l="l" r="r" t="t"/>
              <a:pathLst>
                <a:path extrusionOk="0" h="6729" w="2880">
                  <a:moveTo>
                    <a:pt x="2102" y="1"/>
                  </a:moveTo>
                  <a:cubicBezTo>
                    <a:pt x="1465" y="628"/>
                    <a:pt x="970" y="1467"/>
                    <a:pt x="625" y="2503"/>
                  </a:cubicBezTo>
                  <a:cubicBezTo>
                    <a:pt x="221" y="3710"/>
                    <a:pt x="63" y="5046"/>
                    <a:pt x="0" y="6292"/>
                  </a:cubicBezTo>
                  <a:cubicBezTo>
                    <a:pt x="201" y="6437"/>
                    <a:pt x="453" y="6583"/>
                    <a:pt x="766" y="6729"/>
                  </a:cubicBezTo>
                  <a:lnTo>
                    <a:pt x="2880" y="351"/>
                  </a:lnTo>
                  <a:cubicBezTo>
                    <a:pt x="2625" y="185"/>
                    <a:pt x="2363" y="70"/>
                    <a:pt x="2102" y="1"/>
                  </a:cubicBezTo>
                  <a:close/>
                </a:path>
              </a:pathLst>
            </a:custGeom>
            <a:solidFill>
              <a:srgbClr val="C76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a:off x="8058683" y="2507146"/>
              <a:ext cx="292685" cy="328934"/>
            </a:xfrm>
            <a:custGeom>
              <a:rect b="b" l="l" r="r" t="t"/>
              <a:pathLst>
                <a:path extrusionOk="0" h="11370" w="10117">
                  <a:moveTo>
                    <a:pt x="5059" y="0"/>
                  </a:moveTo>
                  <a:cubicBezTo>
                    <a:pt x="1" y="0"/>
                    <a:pt x="54" y="5989"/>
                    <a:pt x="54" y="9274"/>
                  </a:cubicBezTo>
                  <a:cubicBezTo>
                    <a:pt x="54" y="10828"/>
                    <a:pt x="1735" y="11256"/>
                    <a:pt x="2341" y="11360"/>
                  </a:cubicBezTo>
                  <a:cubicBezTo>
                    <a:pt x="2363" y="11365"/>
                    <a:pt x="2383" y="11367"/>
                    <a:pt x="2403" y="11370"/>
                  </a:cubicBezTo>
                  <a:lnTo>
                    <a:pt x="3093" y="9532"/>
                  </a:lnTo>
                  <a:lnTo>
                    <a:pt x="6880" y="9532"/>
                  </a:lnTo>
                  <a:lnTo>
                    <a:pt x="7715" y="11370"/>
                  </a:lnTo>
                  <a:cubicBezTo>
                    <a:pt x="7736" y="11368"/>
                    <a:pt x="7755" y="11365"/>
                    <a:pt x="7776" y="11360"/>
                  </a:cubicBezTo>
                  <a:cubicBezTo>
                    <a:pt x="8382" y="11258"/>
                    <a:pt x="10063" y="10828"/>
                    <a:pt x="10063" y="9274"/>
                  </a:cubicBezTo>
                  <a:cubicBezTo>
                    <a:pt x="10063" y="5989"/>
                    <a:pt x="10117" y="0"/>
                    <a:pt x="5059"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a:off x="8058741" y="2507233"/>
              <a:ext cx="157697" cy="328992"/>
            </a:xfrm>
            <a:custGeom>
              <a:rect b="b" l="l" r="r" t="t"/>
              <a:pathLst>
                <a:path extrusionOk="0" h="11372" w="5451">
                  <a:moveTo>
                    <a:pt x="5059" y="0"/>
                  </a:moveTo>
                  <a:cubicBezTo>
                    <a:pt x="0" y="0"/>
                    <a:pt x="54" y="5989"/>
                    <a:pt x="54" y="9276"/>
                  </a:cubicBezTo>
                  <a:cubicBezTo>
                    <a:pt x="54" y="10828"/>
                    <a:pt x="1737" y="11258"/>
                    <a:pt x="2342" y="11362"/>
                  </a:cubicBezTo>
                  <a:cubicBezTo>
                    <a:pt x="2362" y="11365"/>
                    <a:pt x="2382" y="11367"/>
                    <a:pt x="2404" y="11371"/>
                  </a:cubicBezTo>
                  <a:lnTo>
                    <a:pt x="2468" y="11196"/>
                  </a:lnTo>
                  <a:cubicBezTo>
                    <a:pt x="1747" y="10951"/>
                    <a:pt x="836" y="10419"/>
                    <a:pt x="836" y="9276"/>
                  </a:cubicBezTo>
                  <a:cubicBezTo>
                    <a:pt x="836" y="6075"/>
                    <a:pt x="786" y="318"/>
                    <a:pt x="5450" y="14"/>
                  </a:cubicBezTo>
                  <a:cubicBezTo>
                    <a:pt x="5323" y="6"/>
                    <a:pt x="5192" y="0"/>
                    <a:pt x="5059" y="0"/>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8099995" y="2599664"/>
              <a:ext cx="82711" cy="92865"/>
            </a:xfrm>
            <a:custGeom>
              <a:rect b="b" l="l" r="r" t="t"/>
              <a:pathLst>
                <a:path extrusionOk="0" h="3210" w="2859">
                  <a:moveTo>
                    <a:pt x="1430" y="0"/>
                  </a:moveTo>
                  <a:cubicBezTo>
                    <a:pt x="642" y="0"/>
                    <a:pt x="1" y="720"/>
                    <a:pt x="1" y="1605"/>
                  </a:cubicBezTo>
                  <a:cubicBezTo>
                    <a:pt x="1" y="2492"/>
                    <a:pt x="640" y="3209"/>
                    <a:pt x="1430" y="3209"/>
                  </a:cubicBezTo>
                  <a:cubicBezTo>
                    <a:pt x="2220" y="3209"/>
                    <a:pt x="2858" y="2492"/>
                    <a:pt x="2858" y="1605"/>
                  </a:cubicBezTo>
                  <a:cubicBezTo>
                    <a:pt x="2858" y="720"/>
                    <a:pt x="2220" y="0"/>
                    <a:pt x="1430" y="0"/>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a:off x="8227461" y="2599664"/>
              <a:ext cx="82653" cy="92865"/>
            </a:xfrm>
            <a:custGeom>
              <a:rect b="b" l="l" r="r" t="t"/>
              <a:pathLst>
                <a:path extrusionOk="0" h="3210" w="2857">
                  <a:moveTo>
                    <a:pt x="1428" y="0"/>
                  </a:moveTo>
                  <a:cubicBezTo>
                    <a:pt x="640" y="0"/>
                    <a:pt x="0" y="720"/>
                    <a:pt x="0" y="1605"/>
                  </a:cubicBezTo>
                  <a:cubicBezTo>
                    <a:pt x="0" y="2492"/>
                    <a:pt x="640" y="3209"/>
                    <a:pt x="1428" y="3209"/>
                  </a:cubicBezTo>
                  <a:cubicBezTo>
                    <a:pt x="2217" y="3209"/>
                    <a:pt x="2856" y="2492"/>
                    <a:pt x="2856" y="1605"/>
                  </a:cubicBezTo>
                  <a:cubicBezTo>
                    <a:pt x="2856" y="720"/>
                    <a:pt x="2218" y="0"/>
                    <a:pt x="1428" y="0"/>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a:off x="8128317" y="2580397"/>
              <a:ext cx="153618" cy="136000"/>
            </a:xfrm>
            <a:custGeom>
              <a:rect b="b" l="l" r="r" t="t"/>
              <a:pathLst>
                <a:path extrusionOk="0" h="4701" w="5310">
                  <a:moveTo>
                    <a:pt x="2654" y="1"/>
                  </a:moveTo>
                  <a:cubicBezTo>
                    <a:pt x="2330" y="1"/>
                    <a:pt x="2056" y="242"/>
                    <a:pt x="2013" y="562"/>
                  </a:cubicBezTo>
                  <a:cubicBezTo>
                    <a:pt x="1697" y="3023"/>
                    <a:pt x="651" y="2564"/>
                    <a:pt x="0" y="4701"/>
                  </a:cubicBezTo>
                  <a:lnTo>
                    <a:pt x="5309" y="4701"/>
                  </a:lnTo>
                  <a:cubicBezTo>
                    <a:pt x="4657" y="2562"/>
                    <a:pt x="3611" y="3023"/>
                    <a:pt x="3294" y="562"/>
                  </a:cubicBezTo>
                  <a:cubicBezTo>
                    <a:pt x="3252" y="240"/>
                    <a:pt x="2978" y="1"/>
                    <a:pt x="2654" y="1"/>
                  </a:cubicBezTo>
                  <a:close/>
                </a:path>
              </a:pathLst>
            </a:custGeom>
            <a:solidFill>
              <a:srgbClr val="DE8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a:off x="8128317" y="2782878"/>
              <a:ext cx="153560" cy="93270"/>
            </a:xfrm>
            <a:custGeom>
              <a:rect b="b" l="l" r="r" t="t"/>
              <a:pathLst>
                <a:path extrusionOk="0" h="3224" w="5308">
                  <a:moveTo>
                    <a:pt x="691" y="1"/>
                  </a:moveTo>
                  <a:lnTo>
                    <a:pt x="0" y="1839"/>
                  </a:lnTo>
                  <a:cubicBezTo>
                    <a:pt x="605" y="2679"/>
                    <a:pt x="1568" y="3224"/>
                    <a:pt x="2654" y="3224"/>
                  </a:cubicBezTo>
                  <a:cubicBezTo>
                    <a:pt x="3738" y="3224"/>
                    <a:pt x="4703" y="2681"/>
                    <a:pt x="5308" y="1839"/>
                  </a:cubicBezTo>
                  <a:lnTo>
                    <a:pt x="4478" y="1"/>
                  </a:lnTo>
                  <a:close/>
                </a:path>
              </a:pathLst>
            </a:custGeom>
            <a:solidFill>
              <a:srgbClr val="4F4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8109224" y="2681883"/>
              <a:ext cx="191748" cy="154920"/>
            </a:xfrm>
            <a:custGeom>
              <a:rect b="b" l="l" r="r" t="t"/>
              <a:pathLst>
                <a:path extrusionOk="0" h="5355" w="6628">
                  <a:moveTo>
                    <a:pt x="2243" y="1"/>
                  </a:moveTo>
                  <a:cubicBezTo>
                    <a:pt x="940" y="466"/>
                    <a:pt x="1" y="1754"/>
                    <a:pt x="1" y="3271"/>
                  </a:cubicBezTo>
                  <a:cubicBezTo>
                    <a:pt x="1" y="4047"/>
                    <a:pt x="246" y="4762"/>
                    <a:pt x="660" y="5339"/>
                  </a:cubicBezTo>
                  <a:cubicBezTo>
                    <a:pt x="731" y="5348"/>
                    <a:pt x="803" y="5353"/>
                    <a:pt x="874" y="5353"/>
                  </a:cubicBezTo>
                  <a:cubicBezTo>
                    <a:pt x="997" y="5353"/>
                    <a:pt x="1119" y="5339"/>
                    <a:pt x="1239" y="5307"/>
                  </a:cubicBezTo>
                  <a:cubicBezTo>
                    <a:pt x="1996" y="5107"/>
                    <a:pt x="2248" y="4411"/>
                    <a:pt x="3314" y="4411"/>
                  </a:cubicBezTo>
                  <a:cubicBezTo>
                    <a:pt x="4380" y="4411"/>
                    <a:pt x="4632" y="5107"/>
                    <a:pt x="5388" y="5307"/>
                  </a:cubicBezTo>
                  <a:cubicBezTo>
                    <a:pt x="5508" y="5339"/>
                    <a:pt x="5631" y="5354"/>
                    <a:pt x="5754" y="5354"/>
                  </a:cubicBezTo>
                  <a:cubicBezTo>
                    <a:pt x="5826" y="5354"/>
                    <a:pt x="5897" y="5349"/>
                    <a:pt x="5968" y="5339"/>
                  </a:cubicBezTo>
                  <a:cubicBezTo>
                    <a:pt x="6382" y="4762"/>
                    <a:pt x="6627" y="4047"/>
                    <a:pt x="6627" y="3271"/>
                  </a:cubicBezTo>
                  <a:cubicBezTo>
                    <a:pt x="6627" y="1754"/>
                    <a:pt x="5690" y="466"/>
                    <a:pt x="4386" y="1"/>
                  </a:cubicBezTo>
                  <a:close/>
                </a:path>
              </a:pathLst>
            </a:custGeom>
            <a:solidFill>
              <a:srgbClr val="5C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8174114" y="2676445"/>
              <a:ext cx="61939" cy="31389"/>
            </a:xfrm>
            <a:custGeom>
              <a:rect b="b" l="l" r="r" t="t"/>
              <a:pathLst>
                <a:path extrusionOk="0" h="1085" w="2141">
                  <a:moveTo>
                    <a:pt x="1071" y="0"/>
                  </a:moveTo>
                  <a:cubicBezTo>
                    <a:pt x="697" y="0"/>
                    <a:pt x="336" y="65"/>
                    <a:pt x="0" y="184"/>
                  </a:cubicBezTo>
                  <a:cubicBezTo>
                    <a:pt x="88" y="697"/>
                    <a:pt x="534" y="1085"/>
                    <a:pt x="1071" y="1085"/>
                  </a:cubicBezTo>
                  <a:cubicBezTo>
                    <a:pt x="1608" y="1085"/>
                    <a:pt x="2053" y="697"/>
                    <a:pt x="2140" y="184"/>
                  </a:cubicBezTo>
                  <a:cubicBezTo>
                    <a:pt x="1806" y="65"/>
                    <a:pt x="1445" y="0"/>
                    <a:pt x="107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a:off x="8130834" y="2642423"/>
              <a:ext cx="11138" cy="23491"/>
            </a:xfrm>
            <a:custGeom>
              <a:rect b="b" l="l" r="r" t="t"/>
              <a:pathLst>
                <a:path extrusionOk="0" h="812" w="385">
                  <a:moveTo>
                    <a:pt x="193" y="1"/>
                  </a:moveTo>
                  <a:cubicBezTo>
                    <a:pt x="189" y="1"/>
                    <a:pt x="185" y="1"/>
                    <a:pt x="182" y="1"/>
                  </a:cubicBezTo>
                  <a:cubicBezTo>
                    <a:pt x="77" y="6"/>
                    <a:pt x="1" y="96"/>
                    <a:pt x="1" y="201"/>
                  </a:cubicBezTo>
                  <a:lnTo>
                    <a:pt x="1" y="612"/>
                  </a:lnTo>
                  <a:cubicBezTo>
                    <a:pt x="1" y="713"/>
                    <a:pt x="77" y="803"/>
                    <a:pt x="182" y="811"/>
                  </a:cubicBezTo>
                  <a:cubicBezTo>
                    <a:pt x="185" y="811"/>
                    <a:pt x="189" y="811"/>
                    <a:pt x="193" y="811"/>
                  </a:cubicBezTo>
                  <a:cubicBezTo>
                    <a:pt x="298" y="811"/>
                    <a:pt x="384" y="726"/>
                    <a:pt x="384" y="619"/>
                  </a:cubicBezTo>
                  <a:lnTo>
                    <a:pt x="384" y="193"/>
                  </a:lnTo>
                  <a:cubicBezTo>
                    <a:pt x="384" y="86"/>
                    <a:pt x="298" y="1"/>
                    <a:pt x="193"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a:off x="8267876" y="2642423"/>
              <a:ext cx="11109" cy="23491"/>
            </a:xfrm>
            <a:custGeom>
              <a:rect b="b" l="l" r="r" t="t"/>
              <a:pathLst>
                <a:path extrusionOk="0" h="812" w="384">
                  <a:moveTo>
                    <a:pt x="191" y="1"/>
                  </a:moveTo>
                  <a:cubicBezTo>
                    <a:pt x="182" y="1"/>
                    <a:pt x="173" y="1"/>
                    <a:pt x="163" y="3"/>
                  </a:cubicBezTo>
                  <a:cubicBezTo>
                    <a:pt x="70" y="16"/>
                    <a:pt x="1" y="102"/>
                    <a:pt x="1" y="197"/>
                  </a:cubicBezTo>
                  <a:lnTo>
                    <a:pt x="1" y="612"/>
                  </a:lnTo>
                  <a:cubicBezTo>
                    <a:pt x="1" y="713"/>
                    <a:pt x="77" y="803"/>
                    <a:pt x="180" y="811"/>
                  </a:cubicBezTo>
                  <a:cubicBezTo>
                    <a:pt x="184" y="811"/>
                    <a:pt x="187" y="811"/>
                    <a:pt x="191" y="811"/>
                  </a:cubicBezTo>
                  <a:cubicBezTo>
                    <a:pt x="298" y="811"/>
                    <a:pt x="384" y="726"/>
                    <a:pt x="384" y="619"/>
                  </a:cubicBezTo>
                  <a:lnTo>
                    <a:pt x="384" y="193"/>
                  </a:lnTo>
                  <a:cubicBezTo>
                    <a:pt x="384" y="87"/>
                    <a:pt x="298" y="1"/>
                    <a:pt x="191"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8157392" y="2756234"/>
              <a:ext cx="10531" cy="10588"/>
            </a:xfrm>
            <a:custGeom>
              <a:rect b="b" l="l" r="r" t="t"/>
              <a:pathLst>
                <a:path extrusionOk="0" h="366" w="364">
                  <a:moveTo>
                    <a:pt x="185" y="0"/>
                  </a:moveTo>
                  <a:cubicBezTo>
                    <a:pt x="184" y="0"/>
                    <a:pt x="183" y="0"/>
                    <a:pt x="183" y="0"/>
                  </a:cubicBezTo>
                  <a:cubicBezTo>
                    <a:pt x="81" y="0"/>
                    <a:pt x="0" y="81"/>
                    <a:pt x="0" y="183"/>
                  </a:cubicBezTo>
                  <a:cubicBezTo>
                    <a:pt x="0" y="282"/>
                    <a:pt x="80" y="365"/>
                    <a:pt x="183" y="365"/>
                  </a:cubicBezTo>
                  <a:cubicBezTo>
                    <a:pt x="282" y="365"/>
                    <a:pt x="364" y="285"/>
                    <a:pt x="364" y="183"/>
                  </a:cubicBezTo>
                  <a:cubicBezTo>
                    <a:pt x="364" y="82"/>
                    <a:pt x="284" y="0"/>
                    <a:pt x="185"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8134074" y="2756234"/>
              <a:ext cx="10646" cy="10588"/>
            </a:xfrm>
            <a:custGeom>
              <a:rect b="b" l="l" r="r" t="t"/>
              <a:pathLst>
                <a:path extrusionOk="0" h="366" w="368">
                  <a:moveTo>
                    <a:pt x="188" y="0"/>
                  </a:moveTo>
                  <a:cubicBezTo>
                    <a:pt x="187" y="0"/>
                    <a:pt x="186" y="0"/>
                    <a:pt x="185" y="0"/>
                  </a:cubicBezTo>
                  <a:cubicBezTo>
                    <a:pt x="82" y="0"/>
                    <a:pt x="1" y="81"/>
                    <a:pt x="1" y="183"/>
                  </a:cubicBezTo>
                  <a:cubicBezTo>
                    <a:pt x="1" y="282"/>
                    <a:pt x="84" y="365"/>
                    <a:pt x="185" y="365"/>
                  </a:cubicBezTo>
                  <a:cubicBezTo>
                    <a:pt x="285" y="365"/>
                    <a:pt x="367" y="285"/>
                    <a:pt x="367" y="183"/>
                  </a:cubicBezTo>
                  <a:cubicBezTo>
                    <a:pt x="367" y="82"/>
                    <a:pt x="288" y="0"/>
                    <a:pt x="188"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8145791" y="2767834"/>
              <a:ext cx="10559" cy="10646"/>
            </a:xfrm>
            <a:custGeom>
              <a:rect b="b" l="l" r="r" t="t"/>
              <a:pathLst>
                <a:path extrusionOk="0" h="368" w="365">
                  <a:moveTo>
                    <a:pt x="182" y="1"/>
                  </a:moveTo>
                  <a:cubicBezTo>
                    <a:pt x="82" y="1"/>
                    <a:pt x="1" y="81"/>
                    <a:pt x="1" y="184"/>
                  </a:cubicBezTo>
                  <a:cubicBezTo>
                    <a:pt x="1" y="285"/>
                    <a:pt x="80" y="368"/>
                    <a:pt x="182" y="368"/>
                  </a:cubicBezTo>
                  <a:cubicBezTo>
                    <a:pt x="281" y="368"/>
                    <a:pt x="364" y="285"/>
                    <a:pt x="364" y="184"/>
                  </a:cubicBezTo>
                  <a:cubicBezTo>
                    <a:pt x="364" y="81"/>
                    <a:pt x="281" y="1"/>
                    <a:pt x="18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8242215" y="2756234"/>
              <a:ext cx="10588" cy="10588"/>
            </a:xfrm>
            <a:custGeom>
              <a:rect b="b" l="l" r="r" t="t"/>
              <a:pathLst>
                <a:path extrusionOk="0" h="366" w="366">
                  <a:moveTo>
                    <a:pt x="186" y="0"/>
                  </a:moveTo>
                  <a:cubicBezTo>
                    <a:pt x="185" y="0"/>
                    <a:pt x="184" y="0"/>
                    <a:pt x="183" y="0"/>
                  </a:cubicBezTo>
                  <a:cubicBezTo>
                    <a:pt x="84" y="0"/>
                    <a:pt x="1" y="81"/>
                    <a:pt x="1" y="183"/>
                  </a:cubicBezTo>
                  <a:cubicBezTo>
                    <a:pt x="1" y="282"/>
                    <a:pt x="82" y="365"/>
                    <a:pt x="183" y="365"/>
                  </a:cubicBezTo>
                  <a:cubicBezTo>
                    <a:pt x="283" y="365"/>
                    <a:pt x="366" y="285"/>
                    <a:pt x="366" y="183"/>
                  </a:cubicBezTo>
                  <a:cubicBezTo>
                    <a:pt x="366" y="82"/>
                    <a:pt x="286" y="0"/>
                    <a:pt x="18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8265475" y="2756234"/>
              <a:ext cx="10588" cy="10588"/>
            </a:xfrm>
            <a:custGeom>
              <a:rect b="b" l="l" r="r" t="t"/>
              <a:pathLst>
                <a:path extrusionOk="0" h="366" w="366">
                  <a:moveTo>
                    <a:pt x="186" y="0"/>
                  </a:moveTo>
                  <a:cubicBezTo>
                    <a:pt x="185" y="0"/>
                    <a:pt x="184" y="0"/>
                    <a:pt x="183" y="0"/>
                  </a:cubicBezTo>
                  <a:cubicBezTo>
                    <a:pt x="84" y="0"/>
                    <a:pt x="1" y="81"/>
                    <a:pt x="1" y="183"/>
                  </a:cubicBezTo>
                  <a:cubicBezTo>
                    <a:pt x="1" y="282"/>
                    <a:pt x="82" y="365"/>
                    <a:pt x="183" y="365"/>
                  </a:cubicBezTo>
                  <a:cubicBezTo>
                    <a:pt x="283" y="365"/>
                    <a:pt x="366" y="285"/>
                    <a:pt x="366" y="183"/>
                  </a:cubicBezTo>
                  <a:cubicBezTo>
                    <a:pt x="366" y="82"/>
                    <a:pt x="286" y="0"/>
                    <a:pt x="186"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8253903" y="2767834"/>
              <a:ext cx="10531" cy="10646"/>
            </a:xfrm>
            <a:custGeom>
              <a:rect b="b" l="l" r="r" t="t"/>
              <a:pathLst>
                <a:path extrusionOk="0" h="368" w="364">
                  <a:moveTo>
                    <a:pt x="183" y="1"/>
                  </a:moveTo>
                  <a:cubicBezTo>
                    <a:pt x="82" y="1"/>
                    <a:pt x="0" y="81"/>
                    <a:pt x="0" y="184"/>
                  </a:cubicBezTo>
                  <a:cubicBezTo>
                    <a:pt x="0" y="285"/>
                    <a:pt x="80" y="368"/>
                    <a:pt x="183" y="368"/>
                  </a:cubicBezTo>
                  <a:cubicBezTo>
                    <a:pt x="283" y="368"/>
                    <a:pt x="364" y="285"/>
                    <a:pt x="364" y="184"/>
                  </a:cubicBezTo>
                  <a:cubicBezTo>
                    <a:pt x="364" y="81"/>
                    <a:pt x="283" y="1"/>
                    <a:pt x="183"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16"/>
          <p:cNvGrpSpPr/>
          <p:nvPr/>
        </p:nvGrpSpPr>
        <p:grpSpPr>
          <a:xfrm>
            <a:off x="292462" y="2430636"/>
            <a:ext cx="376032" cy="327517"/>
            <a:chOff x="2361324" y="1328249"/>
            <a:chExt cx="376032" cy="327517"/>
          </a:xfrm>
        </p:grpSpPr>
        <p:sp>
          <p:nvSpPr>
            <p:cNvPr id="402" name="Google Shape;402;p16"/>
            <p:cNvSpPr/>
            <p:nvPr/>
          </p:nvSpPr>
          <p:spPr>
            <a:xfrm>
              <a:off x="2361324" y="1328249"/>
              <a:ext cx="116993" cy="75912"/>
            </a:xfrm>
            <a:custGeom>
              <a:rect b="b" l="l" r="r" t="t"/>
              <a:pathLst>
                <a:path extrusionOk="0" h="2624" w="4044">
                  <a:moveTo>
                    <a:pt x="1890" y="0"/>
                  </a:moveTo>
                  <a:cubicBezTo>
                    <a:pt x="971" y="0"/>
                    <a:pt x="313" y="598"/>
                    <a:pt x="135" y="1485"/>
                  </a:cubicBezTo>
                  <a:cubicBezTo>
                    <a:pt x="83" y="1746"/>
                    <a:pt x="0" y="2073"/>
                    <a:pt x="112" y="2333"/>
                  </a:cubicBezTo>
                  <a:cubicBezTo>
                    <a:pt x="208" y="2555"/>
                    <a:pt x="397" y="2623"/>
                    <a:pt x="602" y="2623"/>
                  </a:cubicBezTo>
                  <a:cubicBezTo>
                    <a:pt x="752" y="2623"/>
                    <a:pt x="911" y="2587"/>
                    <a:pt x="1048" y="2547"/>
                  </a:cubicBezTo>
                  <a:cubicBezTo>
                    <a:pt x="1467" y="2424"/>
                    <a:pt x="1912" y="2097"/>
                    <a:pt x="2346" y="2065"/>
                  </a:cubicBezTo>
                  <a:cubicBezTo>
                    <a:pt x="2378" y="2062"/>
                    <a:pt x="2411" y="2061"/>
                    <a:pt x="2445" y="2061"/>
                  </a:cubicBezTo>
                  <a:cubicBezTo>
                    <a:pt x="2702" y="2061"/>
                    <a:pt x="2984" y="2138"/>
                    <a:pt x="3136" y="2355"/>
                  </a:cubicBezTo>
                  <a:lnTo>
                    <a:pt x="4044" y="1306"/>
                  </a:lnTo>
                  <a:cubicBezTo>
                    <a:pt x="4044" y="1306"/>
                    <a:pt x="3473" y="0"/>
                    <a:pt x="1890" y="0"/>
                  </a:cubicBezTo>
                  <a:close/>
                </a:path>
              </a:pathLst>
            </a:custGeom>
            <a:solidFill>
              <a:srgbClr val="B2B0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2620422" y="1328249"/>
              <a:ext cx="116935" cy="75912"/>
            </a:xfrm>
            <a:custGeom>
              <a:rect b="b" l="l" r="r" t="t"/>
              <a:pathLst>
                <a:path extrusionOk="0" h="2624" w="4042">
                  <a:moveTo>
                    <a:pt x="2153" y="0"/>
                  </a:moveTo>
                  <a:cubicBezTo>
                    <a:pt x="571" y="0"/>
                    <a:pt x="1" y="1306"/>
                    <a:pt x="1" y="1306"/>
                  </a:cubicBezTo>
                  <a:lnTo>
                    <a:pt x="906" y="2355"/>
                  </a:lnTo>
                  <a:cubicBezTo>
                    <a:pt x="1059" y="2138"/>
                    <a:pt x="1341" y="2061"/>
                    <a:pt x="1597" y="2061"/>
                  </a:cubicBezTo>
                  <a:cubicBezTo>
                    <a:pt x="1630" y="2061"/>
                    <a:pt x="1663" y="2062"/>
                    <a:pt x="1696" y="2065"/>
                  </a:cubicBezTo>
                  <a:cubicBezTo>
                    <a:pt x="2131" y="2097"/>
                    <a:pt x="2576" y="2424"/>
                    <a:pt x="2994" y="2547"/>
                  </a:cubicBezTo>
                  <a:cubicBezTo>
                    <a:pt x="3131" y="2587"/>
                    <a:pt x="3291" y="2623"/>
                    <a:pt x="3441" y="2623"/>
                  </a:cubicBezTo>
                  <a:cubicBezTo>
                    <a:pt x="3646" y="2623"/>
                    <a:pt x="3834" y="2555"/>
                    <a:pt x="3929" y="2333"/>
                  </a:cubicBezTo>
                  <a:cubicBezTo>
                    <a:pt x="4041" y="2073"/>
                    <a:pt x="3958" y="1746"/>
                    <a:pt x="3908" y="1485"/>
                  </a:cubicBezTo>
                  <a:cubicBezTo>
                    <a:pt x="3728" y="598"/>
                    <a:pt x="3072" y="0"/>
                    <a:pt x="2153" y="0"/>
                  </a:cubicBezTo>
                  <a:close/>
                </a:path>
              </a:pathLst>
            </a:custGeom>
            <a:solidFill>
              <a:srgbClr val="B2B0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2620508" y="1346937"/>
              <a:ext cx="49355" cy="49355"/>
            </a:xfrm>
            <a:custGeom>
              <a:rect b="b" l="l" r="r" t="t"/>
              <a:pathLst>
                <a:path extrusionOk="0" h="1706" w="1706">
                  <a:moveTo>
                    <a:pt x="489" y="0"/>
                  </a:moveTo>
                  <a:cubicBezTo>
                    <a:pt x="144" y="328"/>
                    <a:pt x="1" y="660"/>
                    <a:pt x="1" y="660"/>
                  </a:cubicBezTo>
                  <a:lnTo>
                    <a:pt x="903" y="1706"/>
                  </a:lnTo>
                  <a:cubicBezTo>
                    <a:pt x="1056" y="1491"/>
                    <a:pt x="1339" y="1414"/>
                    <a:pt x="1595" y="1414"/>
                  </a:cubicBezTo>
                  <a:cubicBezTo>
                    <a:pt x="1628" y="1414"/>
                    <a:pt x="1661" y="1415"/>
                    <a:pt x="1693" y="1417"/>
                  </a:cubicBezTo>
                  <a:cubicBezTo>
                    <a:pt x="1697" y="1417"/>
                    <a:pt x="1700" y="1417"/>
                    <a:pt x="1705" y="1419"/>
                  </a:cubicBezTo>
                  <a:cubicBezTo>
                    <a:pt x="1397" y="868"/>
                    <a:pt x="983" y="387"/>
                    <a:pt x="489" y="0"/>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2431075" y="1347863"/>
              <a:ext cx="47243" cy="48429"/>
            </a:xfrm>
            <a:custGeom>
              <a:rect b="b" l="l" r="r" t="t"/>
              <a:pathLst>
                <a:path extrusionOk="0" h="1674" w="1633">
                  <a:moveTo>
                    <a:pt x="1174" y="0"/>
                  </a:moveTo>
                  <a:cubicBezTo>
                    <a:pt x="702" y="381"/>
                    <a:pt x="301" y="850"/>
                    <a:pt x="1" y="1382"/>
                  </a:cubicBezTo>
                  <a:cubicBezTo>
                    <a:pt x="13" y="1382"/>
                    <a:pt x="25" y="1382"/>
                    <a:pt x="38" y="1382"/>
                  </a:cubicBezTo>
                  <a:cubicBezTo>
                    <a:pt x="295" y="1382"/>
                    <a:pt x="577" y="1459"/>
                    <a:pt x="729" y="1674"/>
                  </a:cubicBezTo>
                  <a:lnTo>
                    <a:pt x="1633" y="628"/>
                  </a:lnTo>
                  <a:cubicBezTo>
                    <a:pt x="1633" y="628"/>
                    <a:pt x="1496" y="316"/>
                    <a:pt x="1174" y="0"/>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2435530" y="1340255"/>
              <a:ext cx="229212" cy="315511"/>
            </a:xfrm>
            <a:custGeom>
              <a:rect b="b" l="l" r="r" t="t"/>
              <a:pathLst>
                <a:path extrusionOk="0" h="10906" w="7923">
                  <a:moveTo>
                    <a:pt x="3964" y="1"/>
                  </a:moveTo>
                  <a:cubicBezTo>
                    <a:pt x="3955" y="1"/>
                    <a:pt x="3945" y="1"/>
                    <a:pt x="3936" y="1"/>
                  </a:cubicBezTo>
                  <a:cubicBezTo>
                    <a:pt x="1749" y="16"/>
                    <a:pt x="0" y="1826"/>
                    <a:pt x="8" y="4014"/>
                  </a:cubicBezTo>
                  <a:cubicBezTo>
                    <a:pt x="18" y="7628"/>
                    <a:pt x="1230" y="6106"/>
                    <a:pt x="1627" y="9197"/>
                  </a:cubicBezTo>
                  <a:cubicBezTo>
                    <a:pt x="1770" y="10020"/>
                    <a:pt x="2433" y="10468"/>
                    <a:pt x="2951" y="10695"/>
                  </a:cubicBezTo>
                  <a:cubicBezTo>
                    <a:pt x="3269" y="10837"/>
                    <a:pt x="3615" y="10906"/>
                    <a:pt x="3965" y="10906"/>
                  </a:cubicBezTo>
                  <a:cubicBezTo>
                    <a:pt x="4313" y="10906"/>
                    <a:pt x="4659" y="10837"/>
                    <a:pt x="4979" y="10695"/>
                  </a:cubicBezTo>
                  <a:cubicBezTo>
                    <a:pt x="5498" y="10468"/>
                    <a:pt x="6160" y="10020"/>
                    <a:pt x="6303" y="9197"/>
                  </a:cubicBezTo>
                  <a:cubicBezTo>
                    <a:pt x="6702" y="6091"/>
                    <a:pt x="7923" y="7643"/>
                    <a:pt x="7923" y="3958"/>
                  </a:cubicBezTo>
                  <a:cubicBezTo>
                    <a:pt x="7923" y="1773"/>
                    <a:pt x="6151" y="1"/>
                    <a:pt x="3964" y="1"/>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2435530" y="1340226"/>
              <a:ext cx="126048" cy="315453"/>
            </a:xfrm>
            <a:custGeom>
              <a:rect b="b" l="l" r="r" t="t"/>
              <a:pathLst>
                <a:path extrusionOk="0" h="10904" w="4357">
                  <a:moveTo>
                    <a:pt x="3936" y="0"/>
                  </a:moveTo>
                  <a:cubicBezTo>
                    <a:pt x="1749" y="16"/>
                    <a:pt x="0" y="1826"/>
                    <a:pt x="8" y="4013"/>
                  </a:cubicBezTo>
                  <a:cubicBezTo>
                    <a:pt x="18" y="7627"/>
                    <a:pt x="1230" y="6105"/>
                    <a:pt x="1627" y="9196"/>
                  </a:cubicBezTo>
                  <a:cubicBezTo>
                    <a:pt x="1769" y="10020"/>
                    <a:pt x="2433" y="10466"/>
                    <a:pt x="2950" y="10695"/>
                  </a:cubicBezTo>
                  <a:cubicBezTo>
                    <a:pt x="3269" y="10834"/>
                    <a:pt x="3615" y="10903"/>
                    <a:pt x="3965" y="10903"/>
                  </a:cubicBezTo>
                  <a:cubicBezTo>
                    <a:pt x="4096" y="10903"/>
                    <a:pt x="4226" y="10894"/>
                    <a:pt x="4355" y="10876"/>
                  </a:cubicBezTo>
                  <a:cubicBezTo>
                    <a:pt x="4140" y="10842"/>
                    <a:pt x="3928" y="10784"/>
                    <a:pt x="3729" y="10695"/>
                  </a:cubicBezTo>
                  <a:cubicBezTo>
                    <a:pt x="3212" y="10466"/>
                    <a:pt x="2548" y="10020"/>
                    <a:pt x="2407" y="9196"/>
                  </a:cubicBezTo>
                  <a:cubicBezTo>
                    <a:pt x="2009" y="6105"/>
                    <a:pt x="798" y="7627"/>
                    <a:pt x="785" y="4013"/>
                  </a:cubicBezTo>
                  <a:cubicBezTo>
                    <a:pt x="778" y="1945"/>
                    <a:pt x="2339" y="217"/>
                    <a:pt x="4356" y="19"/>
                  </a:cubicBezTo>
                  <a:cubicBezTo>
                    <a:pt x="4218" y="5"/>
                    <a:pt x="4079" y="0"/>
                    <a:pt x="3936" y="0"/>
                  </a:cubicBezTo>
                  <a:close/>
                </a:path>
              </a:pathLst>
            </a:custGeom>
            <a:solidFill>
              <a:srgbClr val="B2B0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2531201" y="1582862"/>
              <a:ext cx="38361" cy="18718"/>
            </a:xfrm>
            <a:custGeom>
              <a:rect b="b" l="l" r="r" t="t"/>
              <a:pathLst>
                <a:path extrusionOk="0" h="647" w="1326">
                  <a:moveTo>
                    <a:pt x="120" y="1"/>
                  </a:moveTo>
                  <a:cubicBezTo>
                    <a:pt x="54" y="1"/>
                    <a:pt x="0" y="55"/>
                    <a:pt x="0" y="120"/>
                  </a:cubicBezTo>
                  <a:cubicBezTo>
                    <a:pt x="0" y="412"/>
                    <a:pt x="296" y="647"/>
                    <a:pt x="661" y="647"/>
                  </a:cubicBezTo>
                  <a:cubicBezTo>
                    <a:pt x="1026" y="647"/>
                    <a:pt x="1324" y="412"/>
                    <a:pt x="1324" y="120"/>
                  </a:cubicBezTo>
                  <a:lnTo>
                    <a:pt x="1324" y="117"/>
                  </a:lnTo>
                  <a:cubicBezTo>
                    <a:pt x="1325" y="53"/>
                    <a:pt x="1272" y="1"/>
                    <a:pt x="1209"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2491307" y="1497807"/>
              <a:ext cx="11109" cy="22739"/>
            </a:xfrm>
            <a:custGeom>
              <a:rect b="b" l="l" r="r" t="t"/>
              <a:pathLst>
                <a:path extrusionOk="0" h="786" w="384">
                  <a:moveTo>
                    <a:pt x="192" y="0"/>
                  </a:moveTo>
                  <a:cubicBezTo>
                    <a:pt x="188" y="0"/>
                    <a:pt x="185" y="0"/>
                    <a:pt x="181" y="0"/>
                  </a:cubicBezTo>
                  <a:cubicBezTo>
                    <a:pt x="77" y="8"/>
                    <a:pt x="0" y="99"/>
                    <a:pt x="0" y="200"/>
                  </a:cubicBezTo>
                  <a:lnTo>
                    <a:pt x="0" y="586"/>
                  </a:lnTo>
                  <a:cubicBezTo>
                    <a:pt x="0" y="691"/>
                    <a:pt x="77" y="780"/>
                    <a:pt x="181" y="786"/>
                  </a:cubicBezTo>
                  <a:cubicBezTo>
                    <a:pt x="185" y="786"/>
                    <a:pt x="188" y="786"/>
                    <a:pt x="192" y="786"/>
                  </a:cubicBezTo>
                  <a:cubicBezTo>
                    <a:pt x="298" y="786"/>
                    <a:pt x="384" y="699"/>
                    <a:pt x="384" y="594"/>
                  </a:cubicBezTo>
                  <a:lnTo>
                    <a:pt x="384" y="192"/>
                  </a:lnTo>
                  <a:cubicBezTo>
                    <a:pt x="384" y="87"/>
                    <a:pt x="298" y="0"/>
                    <a:pt x="192"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a:off x="2597798" y="1497836"/>
              <a:ext cx="11138" cy="22797"/>
            </a:xfrm>
            <a:custGeom>
              <a:rect b="b" l="l" r="r" t="t"/>
              <a:pathLst>
                <a:path extrusionOk="0" h="788" w="385">
                  <a:moveTo>
                    <a:pt x="194" y="1"/>
                  </a:moveTo>
                  <a:cubicBezTo>
                    <a:pt x="87" y="1"/>
                    <a:pt x="1" y="87"/>
                    <a:pt x="1" y="193"/>
                  </a:cubicBezTo>
                  <a:lnTo>
                    <a:pt x="1" y="588"/>
                  </a:lnTo>
                  <a:cubicBezTo>
                    <a:pt x="1" y="691"/>
                    <a:pt x="77" y="780"/>
                    <a:pt x="182" y="788"/>
                  </a:cubicBezTo>
                  <a:cubicBezTo>
                    <a:pt x="184" y="788"/>
                    <a:pt x="187" y="788"/>
                    <a:pt x="190" y="788"/>
                  </a:cubicBezTo>
                  <a:cubicBezTo>
                    <a:pt x="297" y="788"/>
                    <a:pt x="384" y="702"/>
                    <a:pt x="384" y="596"/>
                  </a:cubicBezTo>
                  <a:lnTo>
                    <a:pt x="384" y="200"/>
                  </a:lnTo>
                  <a:cubicBezTo>
                    <a:pt x="384" y="98"/>
                    <a:pt x="307" y="7"/>
                    <a:pt x="205" y="1"/>
                  </a:cubicBezTo>
                  <a:cubicBezTo>
                    <a:pt x="201" y="1"/>
                    <a:pt x="197" y="1"/>
                    <a:pt x="194"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2475540" y="1525175"/>
              <a:ext cx="24388" cy="11138"/>
            </a:xfrm>
            <a:custGeom>
              <a:rect b="b" l="l" r="r" t="t"/>
              <a:pathLst>
                <a:path extrusionOk="0" h="385" w="843">
                  <a:moveTo>
                    <a:pt x="208" y="1"/>
                  </a:moveTo>
                  <a:cubicBezTo>
                    <a:pt x="105" y="1"/>
                    <a:pt x="14" y="77"/>
                    <a:pt x="8" y="182"/>
                  </a:cubicBezTo>
                  <a:cubicBezTo>
                    <a:pt x="1" y="292"/>
                    <a:pt x="91" y="384"/>
                    <a:pt x="200" y="384"/>
                  </a:cubicBezTo>
                  <a:lnTo>
                    <a:pt x="637" y="384"/>
                  </a:lnTo>
                  <a:cubicBezTo>
                    <a:pt x="741" y="384"/>
                    <a:pt x="832" y="308"/>
                    <a:pt x="837" y="205"/>
                  </a:cubicBezTo>
                  <a:cubicBezTo>
                    <a:pt x="843" y="93"/>
                    <a:pt x="755" y="1"/>
                    <a:pt x="645"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2600460" y="1525175"/>
              <a:ext cx="24388" cy="11138"/>
            </a:xfrm>
            <a:custGeom>
              <a:rect b="b" l="l" r="r" t="t"/>
              <a:pathLst>
                <a:path extrusionOk="0" h="385" w="843">
                  <a:moveTo>
                    <a:pt x="208" y="1"/>
                  </a:moveTo>
                  <a:cubicBezTo>
                    <a:pt x="105" y="1"/>
                    <a:pt x="14" y="77"/>
                    <a:pt x="8" y="182"/>
                  </a:cubicBezTo>
                  <a:cubicBezTo>
                    <a:pt x="1" y="292"/>
                    <a:pt x="90" y="384"/>
                    <a:pt x="200" y="384"/>
                  </a:cubicBezTo>
                  <a:lnTo>
                    <a:pt x="637" y="384"/>
                  </a:lnTo>
                  <a:cubicBezTo>
                    <a:pt x="741" y="384"/>
                    <a:pt x="832" y="308"/>
                    <a:pt x="837" y="205"/>
                  </a:cubicBezTo>
                  <a:cubicBezTo>
                    <a:pt x="843" y="93"/>
                    <a:pt x="755" y="1"/>
                    <a:pt x="645"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2525415" y="1611097"/>
              <a:ext cx="49702" cy="15420"/>
            </a:xfrm>
            <a:custGeom>
              <a:rect b="b" l="l" r="r" t="t"/>
              <a:pathLst>
                <a:path extrusionOk="0" h="533" w="1718">
                  <a:moveTo>
                    <a:pt x="1500" y="1"/>
                  </a:moveTo>
                  <a:cubicBezTo>
                    <a:pt x="1447" y="1"/>
                    <a:pt x="1393" y="23"/>
                    <a:pt x="1355" y="68"/>
                  </a:cubicBezTo>
                  <a:cubicBezTo>
                    <a:pt x="1312" y="117"/>
                    <a:pt x="1249" y="145"/>
                    <a:pt x="1180" y="145"/>
                  </a:cubicBezTo>
                  <a:cubicBezTo>
                    <a:pt x="1111" y="145"/>
                    <a:pt x="1048" y="119"/>
                    <a:pt x="1005" y="68"/>
                  </a:cubicBezTo>
                  <a:cubicBezTo>
                    <a:pt x="969" y="26"/>
                    <a:pt x="913" y="2"/>
                    <a:pt x="860" y="2"/>
                  </a:cubicBezTo>
                  <a:cubicBezTo>
                    <a:pt x="804" y="2"/>
                    <a:pt x="751" y="26"/>
                    <a:pt x="714" y="68"/>
                  </a:cubicBezTo>
                  <a:cubicBezTo>
                    <a:pt x="673" y="117"/>
                    <a:pt x="608" y="145"/>
                    <a:pt x="539" y="145"/>
                  </a:cubicBezTo>
                  <a:cubicBezTo>
                    <a:pt x="470" y="145"/>
                    <a:pt x="407" y="119"/>
                    <a:pt x="366" y="68"/>
                  </a:cubicBezTo>
                  <a:cubicBezTo>
                    <a:pt x="327" y="25"/>
                    <a:pt x="272" y="2"/>
                    <a:pt x="218" y="2"/>
                  </a:cubicBezTo>
                  <a:cubicBezTo>
                    <a:pt x="173" y="2"/>
                    <a:pt x="128" y="18"/>
                    <a:pt x="91" y="50"/>
                  </a:cubicBezTo>
                  <a:cubicBezTo>
                    <a:pt x="10" y="120"/>
                    <a:pt x="1" y="243"/>
                    <a:pt x="71" y="324"/>
                  </a:cubicBezTo>
                  <a:cubicBezTo>
                    <a:pt x="186" y="456"/>
                    <a:pt x="358" y="533"/>
                    <a:pt x="539" y="533"/>
                  </a:cubicBezTo>
                  <a:cubicBezTo>
                    <a:pt x="654" y="533"/>
                    <a:pt x="766" y="502"/>
                    <a:pt x="861" y="444"/>
                  </a:cubicBezTo>
                  <a:cubicBezTo>
                    <a:pt x="958" y="502"/>
                    <a:pt x="1068" y="533"/>
                    <a:pt x="1183" y="533"/>
                  </a:cubicBezTo>
                  <a:cubicBezTo>
                    <a:pt x="1366" y="533"/>
                    <a:pt x="1536" y="456"/>
                    <a:pt x="1651" y="324"/>
                  </a:cubicBezTo>
                  <a:cubicBezTo>
                    <a:pt x="1717" y="243"/>
                    <a:pt x="1710" y="120"/>
                    <a:pt x="1628" y="50"/>
                  </a:cubicBezTo>
                  <a:cubicBezTo>
                    <a:pt x="1592" y="17"/>
                    <a:pt x="1546" y="1"/>
                    <a:pt x="1500"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16"/>
          <p:cNvGrpSpPr/>
          <p:nvPr/>
        </p:nvGrpSpPr>
        <p:grpSpPr>
          <a:xfrm>
            <a:off x="917188" y="3628991"/>
            <a:ext cx="330467" cy="375077"/>
            <a:chOff x="5627001" y="1901641"/>
            <a:chExt cx="330467" cy="375077"/>
          </a:xfrm>
        </p:grpSpPr>
        <p:sp>
          <p:nvSpPr>
            <p:cNvPr id="415" name="Google Shape;415;p16"/>
            <p:cNvSpPr/>
            <p:nvPr/>
          </p:nvSpPr>
          <p:spPr>
            <a:xfrm>
              <a:off x="5636808" y="1901641"/>
              <a:ext cx="108343" cy="151825"/>
            </a:xfrm>
            <a:custGeom>
              <a:rect b="b" l="l" r="r" t="t"/>
              <a:pathLst>
                <a:path extrusionOk="0" h="5248" w="3745">
                  <a:moveTo>
                    <a:pt x="2328" y="1"/>
                  </a:moveTo>
                  <a:cubicBezTo>
                    <a:pt x="2278" y="1"/>
                    <a:pt x="2229" y="18"/>
                    <a:pt x="2190" y="52"/>
                  </a:cubicBezTo>
                  <a:cubicBezTo>
                    <a:pt x="1716" y="451"/>
                    <a:pt x="1" y="2154"/>
                    <a:pt x="804" y="5247"/>
                  </a:cubicBezTo>
                  <a:lnTo>
                    <a:pt x="3745" y="1994"/>
                  </a:lnTo>
                  <a:cubicBezTo>
                    <a:pt x="3745" y="1993"/>
                    <a:pt x="3553" y="689"/>
                    <a:pt x="2438" y="31"/>
                  </a:cubicBezTo>
                  <a:cubicBezTo>
                    <a:pt x="2404" y="11"/>
                    <a:pt x="2366" y="1"/>
                    <a:pt x="2328"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5839376" y="1901641"/>
              <a:ext cx="108372" cy="151825"/>
            </a:xfrm>
            <a:custGeom>
              <a:rect b="b" l="l" r="r" t="t"/>
              <a:pathLst>
                <a:path extrusionOk="0" h="5248" w="3746">
                  <a:moveTo>
                    <a:pt x="1418" y="1"/>
                  </a:moveTo>
                  <a:cubicBezTo>
                    <a:pt x="1380" y="1"/>
                    <a:pt x="1342" y="11"/>
                    <a:pt x="1308" y="31"/>
                  </a:cubicBezTo>
                  <a:cubicBezTo>
                    <a:pt x="193" y="689"/>
                    <a:pt x="3" y="1993"/>
                    <a:pt x="1" y="1994"/>
                  </a:cubicBezTo>
                  <a:lnTo>
                    <a:pt x="2941" y="5247"/>
                  </a:lnTo>
                  <a:cubicBezTo>
                    <a:pt x="3745" y="2154"/>
                    <a:pt x="2029" y="451"/>
                    <a:pt x="1556" y="52"/>
                  </a:cubicBezTo>
                  <a:cubicBezTo>
                    <a:pt x="1517" y="18"/>
                    <a:pt x="1468" y="1"/>
                    <a:pt x="1418"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5839434" y="1941073"/>
              <a:ext cx="90782" cy="112306"/>
            </a:xfrm>
            <a:custGeom>
              <a:rect b="b" l="l" r="r" t="t"/>
              <a:pathLst>
                <a:path extrusionOk="0" h="3882" w="3138">
                  <a:moveTo>
                    <a:pt x="189" y="1"/>
                  </a:moveTo>
                  <a:cubicBezTo>
                    <a:pt x="39" y="356"/>
                    <a:pt x="1" y="626"/>
                    <a:pt x="1" y="626"/>
                  </a:cubicBezTo>
                  <a:lnTo>
                    <a:pt x="2943" y="3881"/>
                  </a:lnTo>
                  <a:cubicBezTo>
                    <a:pt x="3050" y="3469"/>
                    <a:pt x="3110" y="3079"/>
                    <a:pt x="3137" y="2716"/>
                  </a:cubicBezTo>
                  <a:cubicBezTo>
                    <a:pt x="2909" y="2289"/>
                    <a:pt x="2633" y="1884"/>
                    <a:pt x="2321" y="1524"/>
                  </a:cubicBezTo>
                  <a:cubicBezTo>
                    <a:pt x="1847" y="979"/>
                    <a:pt x="1148" y="366"/>
                    <a:pt x="189"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a:off x="5654340" y="1941160"/>
              <a:ext cx="90782" cy="112306"/>
            </a:xfrm>
            <a:custGeom>
              <a:rect b="b" l="l" r="r" t="t"/>
              <a:pathLst>
                <a:path extrusionOk="0" h="3882" w="3138">
                  <a:moveTo>
                    <a:pt x="2949" y="1"/>
                  </a:moveTo>
                  <a:cubicBezTo>
                    <a:pt x="1992" y="366"/>
                    <a:pt x="1291" y="976"/>
                    <a:pt x="817" y="1524"/>
                  </a:cubicBezTo>
                  <a:cubicBezTo>
                    <a:pt x="505" y="1884"/>
                    <a:pt x="231" y="2286"/>
                    <a:pt x="1" y="2714"/>
                  </a:cubicBezTo>
                  <a:cubicBezTo>
                    <a:pt x="27" y="3078"/>
                    <a:pt x="88" y="3467"/>
                    <a:pt x="195" y="3881"/>
                  </a:cubicBezTo>
                  <a:lnTo>
                    <a:pt x="3137" y="628"/>
                  </a:lnTo>
                  <a:cubicBezTo>
                    <a:pt x="3137" y="628"/>
                    <a:pt x="3098" y="358"/>
                    <a:pt x="2949"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a:off x="5673144" y="1941160"/>
              <a:ext cx="49441" cy="93936"/>
            </a:xfrm>
            <a:custGeom>
              <a:rect b="b" l="l" r="r" t="t"/>
              <a:pathLst>
                <a:path extrusionOk="0" h="3247" w="1709">
                  <a:moveTo>
                    <a:pt x="1119" y="0"/>
                  </a:moveTo>
                  <a:cubicBezTo>
                    <a:pt x="1087" y="0"/>
                    <a:pt x="1055" y="14"/>
                    <a:pt x="1032" y="41"/>
                  </a:cubicBezTo>
                  <a:cubicBezTo>
                    <a:pt x="584" y="593"/>
                    <a:pt x="1" y="1694"/>
                    <a:pt x="147" y="3246"/>
                  </a:cubicBezTo>
                  <a:lnTo>
                    <a:pt x="1708" y="1212"/>
                  </a:lnTo>
                  <a:cubicBezTo>
                    <a:pt x="1699" y="1145"/>
                    <a:pt x="1590" y="499"/>
                    <a:pt x="1205" y="41"/>
                  </a:cubicBezTo>
                  <a:cubicBezTo>
                    <a:pt x="1183" y="14"/>
                    <a:pt x="1151" y="0"/>
                    <a:pt x="1119"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a:off x="5861970" y="1941160"/>
              <a:ext cx="49412" cy="93936"/>
            </a:xfrm>
            <a:custGeom>
              <a:rect b="b" l="l" r="r" t="t"/>
              <a:pathLst>
                <a:path extrusionOk="0" h="3247" w="1708">
                  <a:moveTo>
                    <a:pt x="591" y="0"/>
                  </a:moveTo>
                  <a:cubicBezTo>
                    <a:pt x="558" y="0"/>
                    <a:pt x="526" y="14"/>
                    <a:pt x="504" y="41"/>
                  </a:cubicBezTo>
                  <a:cubicBezTo>
                    <a:pt x="117" y="499"/>
                    <a:pt x="10" y="1145"/>
                    <a:pt x="1" y="1212"/>
                  </a:cubicBezTo>
                  <a:lnTo>
                    <a:pt x="1562" y="3246"/>
                  </a:lnTo>
                  <a:cubicBezTo>
                    <a:pt x="1708" y="1694"/>
                    <a:pt x="1125" y="593"/>
                    <a:pt x="677" y="41"/>
                  </a:cubicBezTo>
                  <a:cubicBezTo>
                    <a:pt x="655" y="14"/>
                    <a:pt x="623" y="0"/>
                    <a:pt x="591"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5642363" y="2040303"/>
              <a:ext cx="299570" cy="236416"/>
            </a:xfrm>
            <a:custGeom>
              <a:rect b="b" l="l" r="r" t="t"/>
              <a:pathLst>
                <a:path extrusionOk="0" h="8172" w="10355">
                  <a:moveTo>
                    <a:pt x="2076" y="0"/>
                  </a:moveTo>
                  <a:lnTo>
                    <a:pt x="0" y="2990"/>
                  </a:lnTo>
                  <a:lnTo>
                    <a:pt x="0" y="4509"/>
                  </a:lnTo>
                  <a:cubicBezTo>
                    <a:pt x="677" y="6108"/>
                    <a:pt x="2140" y="8172"/>
                    <a:pt x="5177" y="8172"/>
                  </a:cubicBezTo>
                  <a:cubicBezTo>
                    <a:pt x="8215" y="8172"/>
                    <a:pt x="9678" y="6108"/>
                    <a:pt x="10354" y="4509"/>
                  </a:cubicBezTo>
                  <a:lnTo>
                    <a:pt x="10354" y="3113"/>
                  </a:lnTo>
                  <a:lnTo>
                    <a:pt x="8119"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5642391" y="2125241"/>
              <a:ext cx="161169" cy="151449"/>
            </a:xfrm>
            <a:custGeom>
              <a:rect b="b" l="l" r="r" t="t"/>
              <a:pathLst>
                <a:path extrusionOk="0" h="5235" w="5571">
                  <a:moveTo>
                    <a:pt x="286" y="0"/>
                  </a:moveTo>
                  <a:cubicBezTo>
                    <a:pt x="286" y="0"/>
                    <a:pt x="286" y="0"/>
                    <a:pt x="286" y="0"/>
                  </a:cubicBezTo>
                  <a:cubicBezTo>
                    <a:pt x="286" y="0"/>
                    <a:pt x="286" y="0"/>
                    <a:pt x="286" y="0"/>
                  </a:cubicBezTo>
                  <a:lnTo>
                    <a:pt x="286" y="0"/>
                  </a:lnTo>
                  <a:cubicBezTo>
                    <a:pt x="286" y="0"/>
                    <a:pt x="286" y="0"/>
                    <a:pt x="286" y="0"/>
                  </a:cubicBezTo>
                  <a:close/>
                  <a:moveTo>
                    <a:pt x="286" y="0"/>
                  </a:moveTo>
                  <a:cubicBezTo>
                    <a:pt x="286" y="16"/>
                    <a:pt x="1" y="1568"/>
                    <a:pt x="1" y="1570"/>
                  </a:cubicBezTo>
                  <a:cubicBezTo>
                    <a:pt x="76" y="1744"/>
                    <a:pt x="159" y="1925"/>
                    <a:pt x="252" y="2109"/>
                  </a:cubicBezTo>
                  <a:cubicBezTo>
                    <a:pt x="346" y="2290"/>
                    <a:pt x="449" y="2476"/>
                    <a:pt x="567" y="2662"/>
                  </a:cubicBezTo>
                  <a:cubicBezTo>
                    <a:pt x="1395" y="3975"/>
                    <a:pt x="2806" y="5234"/>
                    <a:pt x="5182" y="5234"/>
                  </a:cubicBezTo>
                  <a:cubicBezTo>
                    <a:pt x="5222" y="5234"/>
                    <a:pt x="5262" y="5234"/>
                    <a:pt x="5302" y="5233"/>
                  </a:cubicBezTo>
                  <a:cubicBezTo>
                    <a:pt x="5340" y="5233"/>
                    <a:pt x="5517" y="5225"/>
                    <a:pt x="5566" y="5223"/>
                  </a:cubicBezTo>
                  <a:lnTo>
                    <a:pt x="5571" y="5223"/>
                  </a:lnTo>
                  <a:cubicBezTo>
                    <a:pt x="2796" y="5053"/>
                    <a:pt x="1429" y="3100"/>
                    <a:pt x="782" y="1570"/>
                  </a:cubicBezTo>
                  <a:cubicBezTo>
                    <a:pt x="499" y="907"/>
                    <a:pt x="354" y="324"/>
                    <a:pt x="286" y="0"/>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5861883" y="1976223"/>
              <a:ext cx="29" cy="174"/>
            </a:xfrm>
            <a:custGeom>
              <a:rect b="b" l="l" r="r" t="t"/>
              <a:pathLst>
                <a:path extrusionOk="0" h="6" w="1">
                  <a:moveTo>
                    <a:pt x="1" y="5"/>
                  </a:moveTo>
                  <a:lnTo>
                    <a:pt x="1" y="0"/>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5861883" y="1953281"/>
              <a:ext cx="47301" cy="81814"/>
            </a:xfrm>
            <a:custGeom>
              <a:rect b="b" l="l" r="r" t="t"/>
              <a:pathLst>
                <a:path extrusionOk="0" h="2828" w="1635">
                  <a:moveTo>
                    <a:pt x="260" y="0"/>
                  </a:moveTo>
                  <a:cubicBezTo>
                    <a:pt x="70" y="373"/>
                    <a:pt x="8" y="744"/>
                    <a:pt x="1" y="793"/>
                  </a:cubicBezTo>
                  <a:lnTo>
                    <a:pt x="1564" y="2827"/>
                  </a:lnTo>
                  <a:cubicBezTo>
                    <a:pt x="1634" y="2079"/>
                    <a:pt x="1535" y="1432"/>
                    <a:pt x="1363" y="905"/>
                  </a:cubicBezTo>
                  <a:cubicBezTo>
                    <a:pt x="1068" y="594"/>
                    <a:pt x="703" y="273"/>
                    <a:pt x="260"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5722643" y="1976223"/>
              <a:ext cx="29" cy="116"/>
            </a:xfrm>
            <a:custGeom>
              <a:rect b="b" l="l" r="r" t="t"/>
              <a:pathLst>
                <a:path extrusionOk="0" h="4" w="1">
                  <a:moveTo>
                    <a:pt x="0" y="0"/>
                  </a:moveTo>
                  <a:lnTo>
                    <a:pt x="0" y="4"/>
                  </a:ln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5675343" y="1953310"/>
              <a:ext cx="47329" cy="81872"/>
            </a:xfrm>
            <a:custGeom>
              <a:rect b="b" l="l" r="r" t="t"/>
              <a:pathLst>
                <a:path extrusionOk="0" h="2830" w="1636">
                  <a:moveTo>
                    <a:pt x="1376" y="1"/>
                  </a:moveTo>
                  <a:cubicBezTo>
                    <a:pt x="933" y="272"/>
                    <a:pt x="566" y="593"/>
                    <a:pt x="273" y="904"/>
                  </a:cubicBezTo>
                  <a:cubicBezTo>
                    <a:pt x="101" y="1434"/>
                    <a:pt x="0" y="2078"/>
                    <a:pt x="72" y="2830"/>
                  </a:cubicBezTo>
                  <a:lnTo>
                    <a:pt x="1635" y="794"/>
                  </a:lnTo>
                  <a:cubicBezTo>
                    <a:pt x="1628" y="745"/>
                    <a:pt x="1566" y="377"/>
                    <a:pt x="1376" y="1"/>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a:off x="5627001" y="1950475"/>
              <a:ext cx="330467" cy="220157"/>
            </a:xfrm>
            <a:custGeom>
              <a:rect b="b" l="l" r="r" t="t"/>
              <a:pathLst>
                <a:path extrusionOk="0" h="7610" w="11423">
                  <a:moveTo>
                    <a:pt x="5710" y="1"/>
                  </a:moveTo>
                  <a:cubicBezTo>
                    <a:pt x="2708" y="1"/>
                    <a:pt x="1100" y="2800"/>
                    <a:pt x="887" y="4615"/>
                  </a:cubicBezTo>
                  <a:cubicBezTo>
                    <a:pt x="863" y="4827"/>
                    <a:pt x="768" y="5021"/>
                    <a:pt x="622" y="5161"/>
                  </a:cubicBezTo>
                  <a:lnTo>
                    <a:pt x="165" y="5597"/>
                  </a:lnTo>
                  <a:cubicBezTo>
                    <a:pt x="50" y="5705"/>
                    <a:pt x="1" y="5876"/>
                    <a:pt x="34" y="6038"/>
                  </a:cubicBezTo>
                  <a:cubicBezTo>
                    <a:pt x="102" y="6363"/>
                    <a:pt x="248" y="6946"/>
                    <a:pt x="530" y="7609"/>
                  </a:cubicBezTo>
                  <a:cubicBezTo>
                    <a:pt x="729" y="6624"/>
                    <a:pt x="1377" y="6100"/>
                    <a:pt x="1835" y="5845"/>
                  </a:cubicBezTo>
                  <a:cubicBezTo>
                    <a:pt x="2128" y="5684"/>
                    <a:pt x="2343" y="5414"/>
                    <a:pt x="2444" y="5095"/>
                  </a:cubicBezTo>
                  <a:cubicBezTo>
                    <a:pt x="2631" y="4517"/>
                    <a:pt x="2980" y="4012"/>
                    <a:pt x="3641" y="4012"/>
                  </a:cubicBezTo>
                  <a:cubicBezTo>
                    <a:pt x="5196" y="4012"/>
                    <a:pt x="5032" y="6804"/>
                    <a:pt x="5032" y="6804"/>
                  </a:cubicBezTo>
                  <a:lnTo>
                    <a:pt x="5711" y="7207"/>
                  </a:lnTo>
                  <a:lnTo>
                    <a:pt x="6392" y="6804"/>
                  </a:lnTo>
                  <a:cubicBezTo>
                    <a:pt x="6392" y="6804"/>
                    <a:pt x="6228" y="4012"/>
                    <a:pt x="7782" y="4012"/>
                  </a:cubicBezTo>
                  <a:cubicBezTo>
                    <a:pt x="8442" y="4012"/>
                    <a:pt x="8793" y="4517"/>
                    <a:pt x="8977" y="5095"/>
                  </a:cubicBezTo>
                  <a:cubicBezTo>
                    <a:pt x="9078" y="5412"/>
                    <a:pt x="9296" y="5684"/>
                    <a:pt x="9588" y="5845"/>
                  </a:cubicBezTo>
                  <a:cubicBezTo>
                    <a:pt x="10048" y="6100"/>
                    <a:pt x="10695" y="6624"/>
                    <a:pt x="10893" y="7609"/>
                  </a:cubicBezTo>
                  <a:cubicBezTo>
                    <a:pt x="11175" y="6948"/>
                    <a:pt x="11321" y="6363"/>
                    <a:pt x="11387" y="6038"/>
                  </a:cubicBezTo>
                  <a:cubicBezTo>
                    <a:pt x="11422" y="5876"/>
                    <a:pt x="11372" y="5705"/>
                    <a:pt x="11253" y="5597"/>
                  </a:cubicBezTo>
                  <a:lnTo>
                    <a:pt x="10796" y="5161"/>
                  </a:lnTo>
                  <a:cubicBezTo>
                    <a:pt x="10651" y="5021"/>
                    <a:pt x="10557" y="4827"/>
                    <a:pt x="10533" y="4615"/>
                  </a:cubicBezTo>
                  <a:cubicBezTo>
                    <a:pt x="10321" y="2802"/>
                    <a:pt x="8713" y="1"/>
                    <a:pt x="5710" y="1"/>
                  </a:cubicBezTo>
                  <a:close/>
                </a:path>
              </a:pathLst>
            </a:custGeom>
            <a:solidFill>
              <a:srgbClr val="938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a:off x="5627087" y="1950475"/>
              <a:ext cx="176473" cy="220186"/>
            </a:xfrm>
            <a:custGeom>
              <a:rect b="b" l="l" r="r" t="t"/>
              <a:pathLst>
                <a:path extrusionOk="0" h="7611" w="6100">
                  <a:moveTo>
                    <a:pt x="5708" y="1"/>
                  </a:moveTo>
                  <a:cubicBezTo>
                    <a:pt x="4489" y="1"/>
                    <a:pt x="3500" y="463"/>
                    <a:pt x="2740" y="1134"/>
                  </a:cubicBezTo>
                  <a:cubicBezTo>
                    <a:pt x="2257" y="1562"/>
                    <a:pt x="1857" y="2081"/>
                    <a:pt x="1547" y="2645"/>
                  </a:cubicBezTo>
                  <a:cubicBezTo>
                    <a:pt x="1282" y="3127"/>
                    <a:pt x="1093" y="3621"/>
                    <a:pt x="982" y="4083"/>
                  </a:cubicBezTo>
                  <a:cubicBezTo>
                    <a:pt x="938" y="4267"/>
                    <a:pt x="906" y="4446"/>
                    <a:pt x="887" y="4616"/>
                  </a:cubicBezTo>
                  <a:cubicBezTo>
                    <a:pt x="861" y="4822"/>
                    <a:pt x="772" y="5018"/>
                    <a:pt x="620" y="5162"/>
                  </a:cubicBezTo>
                  <a:lnTo>
                    <a:pt x="163" y="5598"/>
                  </a:lnTo>
                  <a:cubicBezTo>
                    <a:pt x="48" y="5709"/>
                    <a:pt x="1" y="5882"/>
                    <a:pt x="33" y="6041"/>
                  </a:cubicBezTo>
                  <a:cubicBezTo>
                    <a:pt x="145" y="6574"/>
                    <a:pt x="314" y="7106"/>
                    <a:pt x="528" y="7611"/>
                  </a:cubicBezTo>
                  <a:cubicBezTo>
                    <a:pt x="611" y="7203"/>
                    <a:pt x="769" y="6877"/>
                    <a:pt x="959" y="6612"/>
                  </a:cubicBezTo>
                  <a:cubicBezTo>
                    <a:pt x="892" y="6380"/>
                    <a:pt x="846" y="6182"/>
                    <a:pt x="818" y="6038"/>
                  </a:cubicBezTo>
                  <a:cubicBezTo>
                    <a:pt x="783" y="5876"/>
                    <a:pt x="832" y="5705"/>
                    <a:pt x="947" y="5597"/>
                  </a:cubicBezTo>
                  <a:lnTo>
                    <a:pt x="1404" y="5161"/>
                  </a:lnTo>
                  <a:cubicBezTo>
                    <a:pt x="1550" y="5021"/>
                    <a:pt x="1644" y="4827"/>
                    <a:pt x="1668" y="4615"/>
                  </a:cubicBezTo>
                  <a:cubicBezTo>
                    <a:pt x="1872" y="2881"/>
                    <a:pt x="3348" y="246"/>
                    <a:pt x="6100" y="16"/>
                  </a:cubicBezTo>
                  <a:cubicBezTo>
                    <a:pt x="6050" y="13"/>
                    <a:pt x="5998" y="8"/>
                    <a:pt x="5946" y="7"/>
                  </a:cubicBezTo>
                  <a:cubicBezTo>
                    <a:pt x="5868" y="2"/>
                    <a:pt x="5787" y="1"/>
                    <a:pt x="5708" y="1"/>
                  </a:cubicBezTo>
                  <a:close/>
                </a:path>
              </a:pathLst>
            </a:custGeom>
            <a:solidFill>
              <a:srgbClr val="7771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a:off x="5764794" y="2183506"/>
              <a:ext cx="55054" cy="15998"/>
            </a:xfrm>
            <a:custGeom>
              <a:rect b="b" l="l" r="r" t="t"/>
              <a:pathLst>
                <a:path extrusionOk="0" h="553" w="1903">
                  <a:moveTo>
                    <a:pt x="1683" y="0"/>
                  </a:moveTo>
                  <a:cubicBezTo>
                    <a:pt x="1628" y="0"/>
                    <a:pt x="1574" y="23"/>
                    <a:pt x="1536" y="68"/>
                  </a:cubicBezTo>
                  <a:cubicBezTo>
                    <a:pt x="1482" y="129"/>
                    <a:pt x="1404" y="165"/>
                    <a:pt x="1317" y="165"/>
                  </a:cubicBezTo>
                  <a:cubicBezTo>
                    <a:pt x="1231" y="165"/>
                    <a:pt x="1151" y="129"/>
                    <a:pt x="1099" y="68"/>
                  </a:cubicBezTo>
                  <a:cubicBezTo>
                    <a:pt x="1062" y="26"/>
                    <a:pt x="1007" y="0"/>
                    <a:pt x="951" y="0"/>
                  </a:cubicBezTo>
                  <a:cubicBezTo>
                    <a:pt x="895" y="0"/>
                    <a:pt x="840" y="26"/>
                    <a:pt x="803" y="68"/>
                  </a:cubicBezTo>
                  <a:cubicBezTo>
                    <a:pt x="749" y="129"/>
                    <a:pt x="671" y="165"/>
                    <a:pt x="585" y="165"/>
                  </a:cubicBezTo>
                  <a:cubicBezTo>
                    <a:pt x="499" y="165"/>
                    <a:pt x="418" y="129"/>
                    <a:pt x="366" y="68"/>
                  </a:cubicBezTo>
                  <a:cubicBezTo>
                    <a:pt x="327" y="24"/>
                    <a:pt x="272" y="1"/>
                    <a:pt x="217" y="1"/>
                  </a:cubicBezTo>
                  <a:cubicBezTo>
                    <a:pt x="172" y="1"/>
                    <a:pt x="126" y="17"/>
                    <a:pt x="89" y="49"/>
                  </a:cubicBezTo>
                  <a:cubicBezTo>
                    <a:pt x="10" y="120"/>
                    <a:pt x="0" y="244"/>
                    <a:pt x="71" y="326"/>
                  </a:cubicBezTo>
                  <a:cubicBezTo>
                    <a:pt x="197" y="471"/>
                    <a:pt x="385" y="553"/>
                    <a:pt x="585" y="553"/>
                  </a:cubicBezTo>
                  <a:cubicBezTo>
                    <a:pt x="717" y="553"/>
                    <a:pt x="844" y="517"/>
                    <a:pt x="951" y="450"/>
                  </a:cubicBezTo>
                  <a:cubicBezTo>
                    <a:pt x="1059" y="517"/>
                    <a:pt x="1185" y="553"/>
                    <a:pt x="1317" y="553"/>
                  </a:cubicBezTo>
                  <a:cubicBezTo>
                    <a:pt x="1516" y="553"/>
                    <a:pt x="1703" y="468"/>
                    <a:pt x="1830" y="326"/>
                  </a:cubicBezTo>
                  <a:cubicBezTo>
                    <a:pt x="1903" y="243"/>
                    <a:pt x="1892" y="120"/>
                    <a:pt x="1812" y="49"/>
                  </a:cubicBezTo>
                  <a:cubicBezTo>
                    <a:pt x="1775" y="16"/>
                    <a:pt x="1729" y="0"/>
                    <a:pt x="1683"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5722238" y="2099812"/>
              <a:ext cx="11109" cy="24417"/>
            </a:xfrm>
            <a:custGeom>
              <a:rect b="b" l="l" r="r" t="t"/>
              <a:pathLst>
                <a:path extrusionOk="0" h="844" w="384">
                  <a:moveTo>
                    <a:pt x="191" y="0"/>
                  </a:moveTo>
                  <a:cubicBezTo>
                    <a:pt x="187" y="0"/>
                    <a:pt x="184" y="0"/>
                    <a:pt x="180" y="0"/>
                  </a:cubicBezTo>
                  <a:cubicBezTo>
                    <a:pt x="79" y="7"/>
                    <a:pt x="0" y="97"/>
                    <a:pt x="0" y="200"/>
                  </a:cubicBezTo>
                  <a:lnTo>
                    <a:pt x="0" y="643"/>
                  </a:lnTo>
                  <a:cubicBezTo>
                    <a:pt x="0" y="746"/>
                    <a:pt x="77" y="836"/>
                    <a:pt x="180" y="843"/>
                  </a:cubicBezTo>
                  <a:cubicBezTo>
                    <a:pt x="184" y="843"/>
                    <a:pt x="189" y="843"/>
                    <a:pt x="193" y="843"/>
                  </a:cubicBezTo>
                  <a:cubicBezTo>
                    <a:pt x="299" y="843"/>
                    <a:pt x="384" y="757"/>
                    <a:pt x="384" y="651"/>
                  </a:cubicBezTo>
                  <a:lnTo>
                    <a:pt x="384" y="192"/>
                  </a:lnTo>
                  <a:cubicBezTo>
                    <a:pt x="384" y="87"/>
                    <a:pt x="298" y="0"/>
                    <a:pt x="19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5704128" y="2131808"/>
              <a:ext cx="26384" cy="11109"/>
            </a:xfrm>
            <a:custGeom>
              <a:rect b="b" l="l" r="r" t="t"/>
              <a:pathLst>
                <a:path extrusionOk="0" h="384" w="912">
                  <a:moveTo>
                    <a:pt x="206" y="0"/>
                  </a:moveTo>
                  <a:cubicBezTo>
                    <a:pt x="103" y="0"/>
                    <a:pt x="13" y="77"/>
                    <a:pt x="7" y="181"/>
                  </a:cubicBezTo>
                  <a:cubicBezTo>
                    <a:pt x="1" y="292"/>
                    <a:pt x="90" y="384"/>
                    <a:pt x="198" y="384"/>
                  </a:cubicBezTo>
                  <a:lnTo>
                    <a:pt x="706" y="384"/>
                  </a:lnTo>
                  <a:cubicBezTo>
                    <a:pt x="811" y="384"/>
                    <a:pt x="898" y="307"/>
                    <a:pt x="906" y="204"/>
                  </a:cubicBezTo>
                  <a:cubicBezTo>
                    <a:pt x="912" y="95"/>
                    <a:pt x="824" y="0"/>
                    <a:pt x="71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5850919" y="2099783"/>
              <a:ext cx="11138" cy="24417"/>
            </a:xfrm>
            <a:custGeom>
              <a:rect b="b" l="l" r="r" t="t"/>
              <a:pathLst>
                <a:path extrusionOk="0" h="844" w="385">
                  <a:moveTo>
                    <a:pt x="190" y="1"/>
                  </a:moveTo>
                  <a:cubicBezTo>
                    <a:pt x="86" y="1"/>
                    <a:pt x="1" y="87"/>
                    <a:pt x="1" y="193"/>
                  </a:cubicBezTo>
                  <a:lnTo>
                    <a:pt x="1" y="644"/>
                  </a:lnTo>
                  <a:cubicBezTo>
                    <a:pt x="1" y="747"/>
                    <a:pt x="77" y="837"/>
                    <a:pt x="180" y="844"/>
                  </a:cubicBezTo>
                  <a:cubicBezTo>
                    <a:pt x="184" y="844"/>
                    <a:pt x="188" y="844"/>
                    <a:pt x="191" y="844"/>
                  </a:cubicBezTo>
                  <a:cubicBezTo>
                    <a:pt x="298" y="844"/>
                    <a:pt x="384" y="757"/>
                    <a:pt x="384" y="652"/>
                  </a:cubicBezTo>
                  <a:lnTo>
                    <a:pt x="384" y="201"/>
                  </a:lnTo>
                  <a:cubicBezTo>
                    <a:pt x="384" y="98"/>
                    <a:pt x="308" y="9"/>
                    <a:pt x="203" y="1"/>
                  </a:cubicBezTo>
                  <a:cubicBezTo>
                    <a:pt x="199" y="1"/>
                    <a:pt x="194" y="1"/>
                    <a:pt x="190"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5854072" y="2131808"/>
              <a:ext cx="26384" cy="11109"/>
            </a:xfrm>
            <a:custGeom>
              <a:rect b="b" l="l" r="r" t="t"/>
              <a:pathLst>
                <a:path extrusionOk="0" h="384" w="912">
                  <a:moveTo>
                    <a:pt x="206" y="0"/>
                  </a:moveTo>
                  <a:cubicBezTo>
                    <a:pt x="102" y="0"/>
                    <a:pt x="13" y="77"/>
                    <a:pt x="7" y="181"/>
                  </a:cubicBezTo>
                  <a:cubicBezTo>
                    <a:pt x="1" y="292"/>
                    <a:pt x="90" y="384"/>
                    <a:pt x="199" y="384"/>
                  </a:cubicBezTo>
                  <a:lnTo>
                    <a:pt x="706" y="384"/>
                  </a:lnTo>
                  <a:cubicBezTo>
                    <a:pt x="811" y="384"/>
                    <a:pt x="898" y="307"/>
                    <a:pt x="906" y="204"/>
                  </a:cubicBezTo>
                  <a:cubicBezTo>
                    <a:pt x="912" y="95"/>
                    <a:pt x="823" y="0"/>
                    <a:pt x="71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5768266" y="2147344"/>
              <a:ext cx="48313" cy="23404"/>
            </a:xfrm>
            <a:custGeom>
              <a:rect b="b" l="l" r="r" t="t"/>
              <a:pathLst>
                <a:path extrusionOk="0" h="809" w="1670">
                  <a:moveTo>
                    <a:pt x="149" y="0"/>
                  </a:moveTo>
                  <a:cubicBezTo>
                    <a:pt x="66" y="0"/>
                    <a:pt x="0" y="66"/>
                    <a:pt x="0" y="148"/>
                  </a:cubicBezTo>
                  <a:cubicBezTo>
                    <a:pt x="0" y="513"/>
                    <a:pt x="374" y="809"/>
                    <a:pt x="835" y="809"/>
                  </a:cubicBezTo>
                  <a:cubicBezTo>
                    <a:pt x="1295" y="809"/>
                    <a:pt x="1669" y="513"/>
                    <a:pt x="1669" y="148"/>
                  </a:cubicBezTo>
                  <a:lnTo>
                    <a:pt x="1669" y="146"/>
                  </a:lnTo>
                  <a:cubicBezTo>
                    <a:pt x="1669" y="68"/>
                    <a:pt x="1603" y="0"/>
                    <a:pt x="1523"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16"/>
          <p:cNvGrpSpPr/>
          <p:nvPr/>
        </p:nvGrpSpPr>
        <p:grpSpPr>
          <a:xfrm>
            <a:off x="1943336" y="3245772"/>
            <a:ext cx="394866" cy="349590"/>
            <a:chOff x="3970990" y="1317197"/>
            <a:chExt cx="394866" cy="349590"/>
          </a:xfrm>
        </p:grpSpPr>
        <p:sp>
          <p:nvSpPr>
            <p:cNvPr id="436" name="Google Shape;436;p16"/>
            <p:cNvSpPr/>
            <p:nvPr/>
          </p:nvSpPr>
          <p:spPr>
            <a:xfrm>
              <a:off x="3970990" y="1331518"/>
              <a:ext cx="125556" cy="153040"/>
            </a:xfrm>
            <a:custGeom>
              <a:rect b="b" l="l" r="r" t="t"/>
              <a:pathLst>
                <a:path extrusionOk="0" h="5290" w="4340">
                  <a:moveTo>
                    <a:pt x="3104" y="0"/>
                  </a:moveTo>
                  <a:cubicBezTo>
                    <a:pt x="2753" y="0"/>
                    <a:pt x="2404" y="104"/>
                    <a:pt x="2088" y="335"/>
                  </a:cubicBezTo>
                  <a:cubicBezTo>
                    <a:pt x="1364" y="863"/>
                    <a:pt x="1155" y="1685"/>
                    <a:pt x="1035" y="2523"/>
                  </a:cubicBezTo>
                  <a:cubicBezTo>
                    <a:pt x="927" y="3289"/>
                    <a:pt x="0" y="4139"/>
                    <a:pt x="485" y="4905"/>
                  </a:cubicBezTo>
                  <a:cubicBezTo>
                    <a:pt x="666" y="5190"/>
                    <a:pt x="1042" y="5290"/>
                    <a:pt x="1419" y="5290"/>
                  </a:cubicBezTo>
                  <a:cubicBezTo>
                    <a:pt x="1696" y="5290"/>
                    <a:pt x="1974" y="5236"/>
                    <a:pt x="2178" y="5162"/>
                  </a:cubicBezTo>
                  <a:lnTo>
                    <a:pt x="4339" y="420"/>
                  </a:lnTo>
                  <a:cubicBezTo>
                    <a:pt x="3963" y="155"/>
                    <a:pt x="3532" y="0"/>
                    <a:pt x="3104"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4240299" y="1331518"/>
              <a:ext cx="125556" cy="153040"/>
            </a:xfrm>
            <a:custGeom>
              <a:rect b="b" l="l" r="r" t="t"/>
              <a:pathLst>
                <a:path extrusionOk="0" h="5290" w="4340">
                  <a:moveTo>
                    <a:pt x="1235" y="0"/>
                  </a:moveTo>
                  <a:cubicBezTo>
                    <a:pt x="807" y="0"/>
                    <a:pt x="376" y="155"/>
                    <a:pt x="0" y="420"/>
                  </a:cubicBezTo>
                  <a:lnTo>
                    <a:pt x="2162" y="5162"/>
                  </a:lnTo>
                  <a:cubicBezTo>
                    <a:pt x="2366" y="5236"/>
                    <a:pt x="2644" y="5290"/>
                    <a:pt x="2920" y="5290"/>
                  </a:cubicBezTo>
                  <a:cubicBezTo>
                    <a:pt x="3297" y="5290"/>
                    <a:pt x="3672" y="5190"/>
                    <a:pt x="3854" y="4905"/>
                  </a:cubicBezTo>
                  <a:cubicBezTo>
                    <a:pt x="4340" y="4139"/>
                    <a:pt x="3413" y="3289"/>
                    <a:pt x="3304" y="2523"/>
                  </a:cubicBezTo>
                  <a:cubicBezTo>
                    <a:pt x="3185" y="1685"/>
                    <a:pt x="2976" y="863"/>
                    <a:pt x="2251" y="335"/>
                  </a:cubicBezTo>
                  <a:cubicBezTo>
                    <a:pt x="1934" y="104"/>
                    <a:pt x="1585" y="0"/>
                    <a:pt x="1235"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4240241" y="1333340"/>
              <a:ext cx="85951" cy="151246"/>
            </a:xfrm>
            <a:custGeom>
              <a:rect b="b" l="l" r="r" t="t"/>
              <a:pathLst>
                <a:path extrusionOk="0" h="5228" w="2971">
                  <a:moveTo>
                    <a:pt x="763" y="1"/>
                  </a:moveTo>
                  <a:cubicBezTo>
                    <a:pt x="496" y="70"/>
                    <a:pt x="239" y="192"/>
                    <a:pt x="1" y="358"/>
                  </a:cubicBezTo>
                  <a:lnTo>
                    <a:pt x="2161" y="5102"/>
                  </a:lnTo>
                  <a:cubicBezTo>
                    <a:pt x="2366" y="5174"/>
                    <a:pt x="2642" y="5227"/>
                    <a:pt x="2916" y="5227"/>
                  </a:cubicBezTo>
                  <a:cubicBezTo>
                    <a:pt x="2934" y="5227"/>
                    <a:pt x="2952" y="5227"/>
                    <a:pt x="2970" y="5227"/>
                  </a:cubicBezTo>
                  <a:cubicBezTo>
                    <a:pt x="2820" y="4124"/>
                    <a:pt x="2529" y="2871"/>
                    <a:pt x="1972" y="1734"/>
                  </a:cubicBezTo>
                  <a:cubicBezTo>
                    <a:pt x="1631" y="1041"/>
                    <a:pt x="1228" y="462"/>
                    <a:pt x="763" y="1"/>
                  </a:cubicBezTo>
                  <a:close/>
                </a:path>
              </a:pathLst>
            </a:custGeom>
            <a:solidFill>
              <a:srgbClr val="F39C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4010595" y="1333254"/>
              <a:ext cx="85951" cy="151333"/>
            </a:xfrm>
            <a:custGeom>
              <a:rect b="b" l="l" r="r" t="t"/>
              <a:pathLst>
                <a:path extrusionOk="0" h="5231" w="2971">
                  <a:moveTo>
                    <a:pt x="2207" y="1"/>
                  </a:moveTo>
                  <a:cubicBezTo>
                    <a:pt x="1743" y="465"/>
                    <a:pt x="1338" y="1044"/>
                    <a:pt x="999" y="1737"/>
                  </a:cubicBezTo>
                  <a:cubicBezTo>
                    <a:pt x="441" y="2874"/>
                    <a:pt x="150" y="4127"/>
                    <a:pt x="1" y="5230"/>
                  </a:cubicBezTo>
                  <a:cubicBezTo>
                    <a:pt x="19" y="5230"/>
                    <a:pt x="37" y="5230"/>
                    <a:pt x="55" y="5230"/>
                  </a:cubicBezTo>
                  <a:cubicBezTo>
                    <a:pt x="331" y="5230"/>
                    <a:pt x="606" y="5177"/>
                    <a:pt x="809" y="5102"/>
                  </a:cubicBezTo>
                  <a:lnTo>
                    <a:pt x="2970" y="360"/>
                  </a:lnTo>
                  <a:cubicBezTo>
                    <a:pt x="2733" y="192"/>
                    <a:pt x="2473" y="68"/>
                    <a:pt x="2207" y="1"/>
                  </a:cubicBezTo>
                  <a:close/>
                </a:path>
              </a:pathLst>
            </a:custGeom>
            <a:solidFill>
              <a:srgbClr val="F39C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4028474" y="1317197"/>
              <a:ext cx="279840" cy="349590"/>
            </a:xfrm>
            <a:custGeom>
              <a:rect b="b" l="l" r="r" t="t"/>
              <a:pathLst>
                <a:path extrusionOk="0" h="12084" w="9673">
                  <a:moveTo>
                    <a:pt x="4837" y="0"/>
                  </a:moveTo>
                  <a:cubicBezTo>
                    <a:pt x="1254" y="0"/>
                    <a:pt x="19" y="4367"/>
                    <a:pt x="19" y="7978"/>
                  </a:cubicBezTo>
                  <a:cubicBezTo>
                    <a:pt x="1" y="10377"/>
                    <a:pt x="3299" y="11650"/>
                    <a:pt x="4448" y="12022"/>
                  </a:cubicBezTo>
                  <a:cubicBezTo>
                    <a:pt x="4574" y="12063"/>
                    <a:pt x="4705" y="12084"/>
                    <a:pt x="4836" y="12084"/>
                  </a:cubicBezTo>
                  <a:cubicBezTo>
                    <a:pt x="4967" y="12084"/>
                    <a:pt x="5097" y="12063"/>
                    <a:pt x="5224" y="12022"/>
                  </a:cubicBezTo>
                  <a:cubicBezTo>
                    <a:pt x="6373" y="11652"/>
                    <a:pt x="9672" y="10377"/>
                    <a:pt x="9654" y="7978"/>
                  </a:cubicBezTo>
                  <a:cubicBezTo>
                    <a:pt x="9655" y="4367"/>
                    <a:pt x="8421" y="0"/>
                    <a:pt x="4837" y="0"/>
                  </a:cubicBezTo>
                  <a:close/>
                </a:path>
              </a:pathLst>
            </a:custGeom>
            <a:solidFill>
              <a:srgbClr val="F9E0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4028850" y="1317197"/>
              <a:ext cx="150667" cy="286465"/>
            </a:xfrm>
            <a:custGeom>
              <a:rect b="b" l="l" r="r" t="t"/>
              <a:pathLst>
                <a:path extrusionOk="0" h="9902" w="5208">
                  <a:moveTo>
                    <a:pt x="4824" y="0"/>
                  </a:moveTo>
                  <a:cubicBezTo>
                    <a:pt x="1241" y="0"/>
                    <a:pt x="6" y="4367"/>
                    <a:pt x="6" y="7978"/>
                  </a:cubicBezTo>
                  <a:cubicBezTo>
                    <a:pt x="0" y="8725"/>
                    <a:pt x="318" y="9366"/>
                    <a:pt x="792" y="9902"/>
                  </a:cubicBezTo>
                  <a:cubicBezTo>
                    <a:pt x="873" y="3860"/>
                    <a:pt x="2048" y="290"/>
                    <a:pt x="5208" y="17"/>
                  </a:cubicBezTo>
                  <a:cubicBezTo>
                    <a:pt x="5084" y="6"/>
                    <a:pt x="4955" y="0"/>
                    <a:pt x="4824" y="0"/>
                  </a:cubicBezTo>
                  <a:close/>
                </a:path>
              </a:pathLst>
            </a:custGeom>
            <a:solidFill>
              <a:srgbClr val="F8B4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4148388" y="1510797"/>
              <a:ext cx="39894" cy="19441"/>
            </a:xfrm>
            <a:custGeom>
              <a:rect b="b" l="l" r="r" t="t"/>
              <a:pathLst>
                <a:path extrusionOk="0" h="672" w="1379">
                  <a:moveTo>
                    <a:pt x="123" y="1"/>
                  </a:moveTo>
                  <a:cubicBezTo>
                    <a:pt x="56" y="1"/>
                    <a:pt x="1" y="58"/>
                    <a:pt x="1" y="125"/>
                  </a:cubicBezTo>
                  <a:cubicBezTo>
                    <a:pt x="1" y="426"/>
                    <a:pt x="309" y="671"/>
                    <a:pt x="691" y="671"/>
                  </a:cubicBezTo>
                  <a:cubicBezTo>
                    <a:pt x="1070" y="671"/>
                    <a:pt x="1378" y="426"/>
                    <a:pt x="1378" y="122"/>
                  </a:cubicBezTo>
                  <a:cubicBezTo>
                    <a:pt x="1378" y="56"/>
                    <a:pt x="1321" y="1"/>
                    <a:pt x="1254"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4105022" y="1486380"/>
              <a:ext cx="11138" cy="21408"/>
            </a:xfrm>
            <a:custGeom>
              <a:rect b="b" l="l" r="r" t="t"/>
              <a:pathLst>
                <a:path extrusionOk="0" h="740" w="385">
                  <a:moveTo>
                    <a:pt x="190" y="1"/>
                  </a:moveTo>
                  <a:cubicBezTo>
                    <a:pt x="188" y="1"/>
                    <a:pt x="185" y="1"/>
                    <a:pt x="182" y="1"/>
                  </a:cubicBezTo>
                  <a:cubicBezTo>
                    <a:pt x="81" y="7"/>
                    <a:pt x="1" y="98"/>
                    <a:pt x="1" y="202"/>
                  </a:cubicBezTo>
                  <a:lnTo>
                    <a:pt x="1" y="538"/>
                  </a:lnTo>
                  <a:cubicBezTo>
                    <a:pt x="1" y="642"/>
                    <a:pt x="78" y="733"/>
                    <a:pt x="182" y="739"/>
                  </a:cubicBezTo>
                  <a:cubicBezTo>
                    <a:pt x="185" y="739"/>
                    <a:pt x="188" y="739"/>
                    <a:pt x="190" y="739"/>
                  </a:cubicBezTo>
                  <a:cubicBezTo>
                    <a:pt x="297" y="739"/>
                    <a:pt x="384" y="653"/>
                    <a:pt x="384" y="547"/>
                  </a:cubicBezTo>
                  <a:lnTo>
                    <a:pt x="384" y="193"/>
                  </a:lnTo>
                  <a:cubicBezTo>
                    <a:pt x="384" y="87"/>
                    <a:pt x="297" y="1"/>
                    <a:pt x="190"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4220424" y="1486380"/>
              <a:ext cx="11109" cy="21408"/>
            </a:xfrm>
            <a:custGeom>
              <a:rect b="b" l="l" r="r" t="t"/>
              <a:pathLst>
                <a:path extrusionOk="0" h="740" w="384">
                  <a:moveTo>
                    <a:pt x="191" y="1"/>
                  </a:moveTo>
                  <a:cubicBezTo>
                    <a:pt x="85" y="1"/>
                    <a:pt x="0" y="88"/>
                    <a:pt x="0" y="193"/>
                  </a:cubicBezTo>
                  <a:lnTo>
                    <a:pt x="0" y="538"/>
                  </a:lnTo>
                  <a:cubicBezTo>
                    <a:pt x="0" y="642"/>
                    <a:pt x="77" y="733"/>
                    <a:pt x="181" y="739"/>
                  </a:cubicBezTo>
                  <a:cubicBezTo>
                    <a:pt x="184" y="739"/>
                    <a:pt x="187" y="739"/>
                    <a:pt x="189" y="739"/>
                  </a:cubicBezTo>
                  <a:cubicBezTo>
                    <a:pt x="296" y="739"/>
                    <a:pt x="384" y="653"/>
                    <a:pt x="384" y="547"/>
                  </a:cubicBezTo>
                  <a:lnTo>
                    <a:pt x="384" y="202"/>
                  </a:lnTo>
                  <a:cubicBezTo>
                    <a:pt x="384" y="98"/>
                    <a:pt x="307" y="7"/>
                    <a:pt x="204" y="1"/>
                  </a:cubicBezTo>
                  <a:cubicBezTo>
                    <a:pt x="200" y="1"/>
                    <a:pt x="195" y="1"/>
                    <a:pt x="191"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4088272" y="1513603"/>
              <a:ext cx="25314" cy="11109"/>
            </a:xfrm>
            <a:custGeom>
              <a:rect b="b" l="l" r="r" t="t"/>
              <a:pathLst>
                <a:path extrusionOk="0" h="384" w="875">
                  <a:moveTo>
                    <a:pt x="204" y="0"/>
                  </a:moveTo>
                  <a:cubicBezTo>
                    <a:pt x="101" y="0"/>
                    <a:pt x="11" y="77"/>
                    <a:pt x="5" y="181"/>
                  </a:cubicBezTo>
                  <a:cubicBezTo>
                    <a:pt x="0" y="292"/>
                    <a:pt x="88" y="384"/>
                    <a:pt x="196" y="384"/>
                  </a:cubicBezTo>
                  <a:lnTo>
                    <a:pt x="667" y="384"/>
                  </a:lnTo>
                  <a:cubicBezTo>
                    <a:pt x="770" y="384"/>
                    <a:pt x="859" y="307"/>
                    <a:pt x="867" y="203"/>
                  </a:cubicBezTo>
                  <a:cubicBezTo>
                    <a:pt x="874" y="92"/>
                    <a:pt x="786" y="0"/>
                    <a:pt x="675"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4223288" y="1513603"/>
              <a:ext cx="25285" cy="11109"/>
            </a:xfrm>
            <a:custGeom>
              <a:rect b="b" l="l" r="r" t="t"/>
              <a:pathLst>
                <a:path extrusionOk="0" h="384" w="874">
                  <a:moveTo>
                    <a:pt x="206" y="0"/>
                  </a:moveTo>
                  <a:cubicBezTo>
                    <a:pt x="104" y="0"/>
                    <a:pt x="13" y="77"/>
                    <a:pt x="7" y="181"/>
                  </a:cubicBezTo>
                  <a:cubicBezTo>
                    <a:pt x="1" y="292"/>
                    <a:pt x="90" y="384"/>
                    <a:pt x="199" y="384"/>
                  </a:cubicBezTo>
                  <a:lnTo>
                    <a:pt x="668" y="384"/>
                  </a:lnTo>
                  <a:cubicBezTo>
                    <a:pt x="772" y="384"/>
                    <a:pt x="863" y="307"/>
                    <a:pt x="868" y="203"/>
                  </a:cubicBezTo>
                  <a:cubicBezTo>
                    <a:pt x="874" y="92"/>
                    <a:pt x="786" y="0"/>
                    <a:pt x="676" y="0"/>
                  </a:cubicBezTo>
                  <a:close/>
                </a:path>
              </a:pathLst>
            </a:custGeom>
            <a:solidFill>
              <a:srgbClr val="FF88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4137511" y="1541868"/>
              <a:ext cx="61708" cy="16750"/>
            </a:xfrm>
            <a:custGeom>
              <a:rect b="b" l="l" r="r" t="t"/>
              <a:pathLst>
                <a:path extrusionOk="0" h="579" w="2133">
                  <a:moveTo>
                    <a:pt x="1061" y="0"/>
                  </a:moveTo>
                  <a:cubicBezTo>
                    <a:pt x="1060" y="0"/>
                    <a:pt x="1058" y="0"/>
                    <a:pt x="1056" y="1"/>
                  </a:cubicBezTo>
                  <a:cubicBezTo>
                    <a:pt x="1006" y="4"/>
                    <a:pt x="953" y="28"/>
                    <a:pt x="918" y="68"/>
                  </a:cubicBezTo>
                  <a:cubicBezTo>
                    <a:pt x="852" y="145"/>
                    <a:pt x="752" y="189"/>
                    <a:pt x="642" y="189"/>
                  </a:cubicBezTo>
                  <a:cubicBezTo>
                    <a:pt x="533" y="189"/>
                    <a:pt x="433" y="145"/>
                    <a:pt x="366" y="68"/>
                  </a:cubicBezTo>
                  <a:cubicBezTo>
                    <a:pt x="327" y="24"/>
                    <a:pt x="273" y="2"/>
                    <a:pt x="219" y="2"/>
                  </a:cubicBezTo>
                  <a:cubicBezTo>
                    <a:pt x="173" y="2"/>
                    <a:pt x="127" y="18"/>
                    <a:pt x="90" y="50"/>
                  </a:cubicBezTo>
                  <a:cubicBezTo>
                    <a:pt x="10" y="120"/>
                    <a:pt x="1" y="244"/>
                    <a:pt x="71" y="326"/>
                  </a:cubicBezTo>
                  <a:cubicBezTo>
                    <a:pt x="212" y="487"/>
                    <a:pt x="420" y="579"/>
                    <a:pt x="640" y="579"/>
                  </a:cubicBezTo>
                  <a:cubicBezTo>
                    <a:pt x="794" y="579"/>
                    <a:pt x="941" y="534"/>
                    <a:pt x="1064" y="453"/>
                  </a:cubicBezTo>
                  <a:cubicBezTo>
                    <a:pt x="1187" y="534"/>
                    <a:pt x="1335" y="579"/>
                    <a:pt x="1489" y="579"/>
                  </a:cubicBezTo>
                  <a:cubicBezTo>
                    <a:pt x="1708" y="579"/>
                    <a:pt x="1918" y="487"/>
                    <a:pt x="2058" y="326"/>
                  </a:cubicBezTo>
                  <a:cubicBezTo>
                    <a:pt x="2133" y="244"/>
                    <a:pt x="2125" y="120"/>
                    <a:pt x="2042" y="50"/>
                  </a:cubicBezTo>
                  <a:cubicBezTo>
                    <a:pt x="2005" y="17"/>
                    <a:pt x="1959" y="1"/>
                    <a:pt x="1912" y="1"/>
                  </a:cubicBezTo>
                  <a:cubicBezTo>
                    <a:pt x="1858" y="1"/>
                    <a:pt x="1804" y="23"/>
                    <a:pt x="1766" y="68"/>
                  </a:cubicBezTo>
                  <a:cubicBezTo>
                    <a:pt x="1699" y="145"/>
                    <a:pt x="1599" y="189"/>
                    <a:pt x="1490" y="189"/>
                  </a:cubicBezTo>
                  <a:cubicBezTo>
                    <a:pt x="1383" y="189"/>
                    <a:pt x="1282" y="145"/>
                    <a:pt x="1214" y="68"/>
                  </a:cubicBezTo>
                  <a:cubicBezTo>
                    <a:pt x="1177" y="25"/>
                    <a:pt x="1119" y="0"/>
                    <a:pt x="1061"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17"/>
          <p:cNvSpPr/>
          <p:nvPr/>
        </p:nvSpPr>
        <p:spPr>
          <a:xfrm>
            <a:off x="464700" y="1353375"/>
            <a:ext cx="1606200" cy="1606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7"/>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Exploratory Data Analysis</a:t>
            </a:r>
            <a:endParaRPr>
              <a:solidFill>
                <a:schemeClr val="hlink"/>
              </a:solidFill>
            </a:endParaRPr>
          </a:p>
          <a:p>
            <a:pPr indent="0" lvl="0" marL="0" rtl="0" algn="l">
              <a:spcBef>
                <a:spcPts val="0"/>
              </a:spcBef>
              <a:spcAft>
                <a:spcPts val="0"/>
              </a:spcAft>
              <a:buNone/>
            </a:pPr>
            <a:r>
              <a:t/>
            </a:r>
            <a:endParaRPr>
              <a:solidFill>
                <a:schemeClr val="hlink"/>
              </a:solidFill>
            </a:endParaRPr>
          </a:p>
        </p:txBody>
      </p:sp>
      <p:grpSp>
        <p:nvGrpSpPr>
          <p:cNvPr id="454" name="Google Shape;454;p17"/>
          <p:cNvGrpSpPr/>
          <p:nvPr/>
        </p:nvGrpSpPr>
        <p:grpSpPr>
          <a:xfrm>
            <a:off x="738520" y="1637393"/>
            <a:ext cx="1058560" cy="1038163"/>
            <a:chOff x="4783980" y="3109700"/>
            <a:chExt cx="382165" cy="374788"/>
          </a:xfrm>
        </p:grpSpPr>
        <p:sp>
          <p:nvSpPr>
            <p:cNvPr id="455" name="Google Shape;455;p17"/>
            <p:cNvSpPr/>
            <p:nvPr/>
          </p:nvSpPr>
          <p:spPr>
            <a:xfrm>
              <a:off x="4783980" y="3109700"/>
              <a:ext cx="382165" cy="374759"/>
            </a:xfrm>
            <a:custGeom>
              <a:rect b="b" l="l" r="r" t="t"/>
              <a:pathLst>
                <a:path extrusionOk="0" h="12954" w="13210">
                  <a:moveTo>
                    <a:pt x="5748" y="0"/>
                  </a:moveTo>
                  <a:cubicBezTo>
                    <a:pt x="5416" y="0"/>
                    <a:pt x="5089" y="102"/>
                    <a:pt x="4811" y="297"/>
                  </a:cubicBezTo>
                  <a:lnTo>
                    <a:pt x="4810" y="300"/>
                  </a:lnTo>
                  <a:cubicBezTo>
                    <a:pt x="4573" y="466"/>
                    <a:pt x="4297" y="566"/>
                    <a:pt x="4011" y="590"/>
                  </a:cubicBezTo>
                  <a:lnTo>
                    <a:pt x="4009" y="590"/>
                  </a:lnTo>
                  <a:cubicBezTo>
                    <a:pt x="3526" y="632"/>
                    <a:pt x="3084" y="886"/>
                    <a:pt x="2808" y="1285"/>
                  </a:cubicBezTo>
                  <a:cubicBezTo>
                    <a:pt x="2644" y="1523"/>
                    <a:pt x="2417" y="1713"/>
                    <a:pt x="2153" y="1836"/>
                  </a:cubicBezTo>
                  <a:lnTo>
                    <a:pt x="2150" y="1836"/>
                  </a:lnTo>
                  <a:cubicBezTo>
                    <a:pt x="1710" y="2038"/>
                    <a:pt x="1383" y="2428"/>
                    <a:pt x="1259" y="2896"/>
                  </a:cubicBezTo>
                  <a:lnTo>
                    <a:pt x="1259" y="2897"/>
                  </a:lnTo>
                  <a:cubicBezTo>
                    <a:pt x="1184" y="3178"/>
                    <a:pt x="1036" y="3433"/>
                    <a:pt x="831" y="3637"/>
                  </a:cubicBezTo>
                  <a:cubicBezTo>
                    <a:pt x="486" y="3977"/>
                    <a:pt x="312" y="4457"/>
                    <a:pt x="355" y="4940"/>
                  </a:cubicBezTo>
                  <a:cubicBezTo>
                    <a:pt x="383" y="5227"/>
                    <a:pt x="331" y="5519"/>
                    <a:pt x="208" y="5780"/>
                  </a:cubicBezTo>
                  <a:lnTo>
                    <a:pt x="206" y="5784"/>
                  </a:lnTo>
                  <a:cubicBezTo>
                    <a:pt x="1" y="6223"/>
                    <a:pt x="1" y="6729"/>
                    <a:pt x="206" y="7168"/>
                  </a:cubicBezTo>
                  <a:lnTo>
                    <a:pt x="208" y="7172"/>
                  </a:lnTo>
                  <a:cubicBezTo>
                    <a:pt x="331" y="7435"/>
                    <a:pt x="383" y="7725"/>
                    <a:pt x="355" y="8011"/>
                  </a:cubicBezTo>
                  <a:lnTo>
                    <a:pt x="355" y="8013"/>
                  </a:lnTo>
                  <a:cubicBezTo>
                    <a:pt x="312" y="8496"/>
                    <a:pt x="486" y="8976"/>
                    <a:pt x="831" y="9317"/>
                  </a:cubicBezTo>
                  <a:cubicBezTo>
                    <a:pt x="1036" y="9521"/>
                    <a:pt x="1184" y="9775"/>
                    <a:pt x="1259" y="10056"/>
                  </a:cubicBezTo>
                  <a:lnTo>
                    <a:pt x="1259" y="10058"/>
                  </a:lnTo>
                  <a:cubicBezTo>
                    <a:pt x="1383" y="10525"/>
                    <a:pt x="1710" y="10915"/>
                    <a:pt x="2150" y="11118"/>
                  </a:cubicBezTo>
                  <a:lnTo>
                    <a:pt x="2153" y="11118"/>
                  </a:lnTo>
                  <a:cubicBezTo>
                    <a:pt x="2415" y="11239"/>
                    <a:pt x="2641" y="11429"/>
                    <a:pt x="2808" y="11668"/>
                  </a:cubicBezTo>
                  <a:cubicBezTo>
                    <a:pt x="3084" y="12067"/>
                    <a:pt x="3526" y="12322"/>
                    <a:pt x="4009" y="12362"/>
                  </a:cubicBezTo>
                  <a:lnTo>
                    <a:pt x="4011" y="12362"/>
                  </a:lnTo>
                  <a:cubicBezTo>
                    <a:pt x="4297" y="12388"/>
                    <a:pt x="4573" y="12487"/>
                    <a:pt x="4810" y="12653"/>
                  </a:cubicBezTo>
                  <a:lnTo>
                    <a:pt x="4811" y="12656"/>
                  </a:lnTo>
                  <a:cubicBezTo>
                    <a:pt x="5089" y="12851"/>
                    <a:pt x="5416" y="12953"/>
                    <a:pt x="5748" y="12953"/>
                  </a:cubicBezTo>
                  <a:cubicBezTo>
                    <a:pt x="5891" y="12953"/>
                    <a:pt x="6035" y="12934"/>
                    <a:pt x="6176" y="12895"/>
                  </a:cubicBezTo>
                  <a:cubicBezTo>
                    <a:pt x="6317" y="12857"/>
                    <a:pt x="6461" y="12838"/>
                    <a:pt x="6605" y="12838"/>
                  </a:cubicBezTo>
                  <a:cubicBezTo>
                    <a:pt x="6749" y="12838"/>
                    <a:pt x="6893" y="12857"/>
                    <a:pt x="7034" y="12895"/>
                  </a:cubicBezTo>
                  <a:cubicBezTo>
                    <a:pt x="7175" y="12934"/>
                    <a:pt x="7319" y="12953"/>
                    <a:pt x="7462" y="12953"/>
                  </a:cubicBezTo>
                  <a:cubicBezTo>
                    <a:pt x="7794" y="12953"/>
                    <a:pt x="8122" y="12851"/>
                    <a:pt x="8399" y="12656"/>
                  </a:cubicBezTo>
                  <a:lnTo>
                    <a:pt x="8401" y="12653"/>
                  </a:lnTo>
                  <a:cubicBezTo>
                    <a:pt x="8637" y="12487"/>
                    <a:pt x="8913" y="12388"/>
                    <a:pt x="9201" y="12362"/>
                  </a:cubicBezTo>
                  <a:lnTo>
                    <a:pt x="9203" y="12362"/>
                  </a:lnTo>
                  <a:cubicBezTo>
                    <a:pt x="9686" y="12322"/>
                    <a:pt x="10128" y="12067"/>
                    <a:pt x="10404" y="11668"/>
                  </a:cubicBezTo>
                  <a:cubicBezTo>
                    <a:pt x="10568" y="11430"/>
                    <a:pt x="10794" y="11240"/>
                    <a:pt x="11057" y="11118"/>
                  </a:cubicBezTo>
                  <a:lnTo>
                    <a:pt x="11059" y="11118"/>
                  </a:lnTo>
                  <a:cubicBezTo>
                    <a:pt x="11501" y="10915"/>
                    <a:pt x="11826" y="10525"/>
                    <a:pt x="11950" y="10058"/>
                  </a:cubicBezTo>
                  <a:lnTo>
                    <a:pt x="11950" y="10056"/>
                  </a:lnTo>
                  <a:cubicBezTo>
                    <a:pt x="12025" y="9775"/>
                    <a:pt x="12172" y="9521"/>
                    <a:pt x="12378" y="9317"/>
                  </a:cubicBezTo>
                  <a:cubicBezTo>
                    <a:pt x="12723" y="8976"/>
                    <a:pt x="12898" y="8496"/>
                    <a:pt x="12854" y="8013"/>
                  </a:cubicBezTo>
                  <a:lnTo>
                    <a:pt x="12854" y="8011"/>
                  </a:lnTo>
                  <a:cubicBezTo>
                    <a:pt x="12826" y="7725"/>
                    <a:pt x="12878" y="7433"/>
                    <a:pt x="13001" y="7172"/>
                  </a:cubicBezTo>
                  <a:lnTo>
                    <a:pt x="13004" y="7168"/>
                  </a:lnTo>
                  <a:cubicBezTo>
                    <a:pt x="13209" y="6729"/>
                    <a:pt x="13209" y="6223"/>
                    <a:pt x="13005" y="5784"/>
                  </a:cubicBezTo>
                  <a:lnTo>
                    <a:pt x="13004" y="5780"/>
                  </a:lnTo>
                  <a:cubicBezTo>
                    <a:pt x="12881" y="5517"/>
                    <a:pt x="12829" y="5227"/>
                    <a:pt x="12855" y="4940"/>
                  </a:cubicBezTo>
                  <a:cubicBezTo>
                    <a:pt x="12900" y="4457"/>
                    <a:pt x="12725" y="3977"/>
                    <a:pt x="12380" y="3637"/>
                  </a:cubicBezTo>
                  <a:cubicBezTo>
                    <a:pt x="12174" y="3433"/>
                    <a:pt x="12027" y="3178"/>
                    <a:pt x="11953" y="2897"/>
                  </a:cubicBezTo>
                  <a:lnTo>
                    <a:pt x="11953" y="2896"/>
                  </a:lnTo>
                  <a:cubicBezTo>
                    <a:pt x="11827" y="2428"/>
                    <a:pt x="11502" y="2038"/>
                    <a:pt x="11060" y="1836"/>
                  </a:cubicBezTo>
                  <a:lnTo>
                    <a:pt x="11059" y="1836"/>
                  </a:lnTo>
                  <a:cubicBezTo>
                    <a:pt x="10797" y="1715"/>
                    <a:pt x="10570" y="1524"/>
                    <a:pt x="10404" y="1285"/>
                  </a:cubicBezTo>
                  <a:cubicBezTo>
                    <a:pt x="10128" y="886"/>
                    <a:pt x="9686" y="632"/>
                    <a:pt x="9203" y="590"/>
                  </a:cubicBezTo>
                  <a:lnTo>
                    <a:pt x="9201" y="590"/>
                  </a:lnTo>
                  <a:cubicBezTo>
                    <a:pt x="8913" y="566"/>
                    <a:pt x="8637" y="466"/>
                    <a:pt x="8401" y="300"/>
                  </a:cubicBezTo>
                  <a:lnTo>
                    <a:pt x="8399" y="297"/>
                  </a:lnTo>
                  <a:cubicBezTo>
                    <a:pt x="8122" y="102"/>
                    <a:pt x="7794" y="0"/>
                    <a:pt x="7462" y="0"/>
                  </a:cubicBezTo>
                  <a:cubicBezTo>
                    <a:pt x="7319" y="0"/>
                    <a:pt x="7175" y="19"/>
                    <a:pt x="7034" y="58"/>
                  </a:cubicBezTo>
                  <a:cubicBezTo>
                    <a:pt x="6894" y="96"/>
                    <a:pt x="6750" y="116"/>
                    <a:pt x="6606" y="116"/>
                  </a:cubicBezTo>
                  <a:cubicBezTo>
                    <a:pt x="6462" y="116"/>
                    <a:pt x="6318" y="96"/>
                    <a:pt x="6176" y="58"/>
                  </a:cubicBezTo>
                  <a:cubicBezTo>
                    <a:pt x="6035" y="19"/>
                    <a:pt x="5891" y="0"/>
                    <a:pt x="5748"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7"/>
            <p:cNvSpPr/>
            <p:nvPr/>
          </p:nvSpPr>
          <p:spPr>
            <a:xfrm>
              <a:off x="4784067" y="3109787"/>
              <a:ext cx="181970" cy="374701"/>
            </a:xfrm>
            <a:custGeom>
              <a:rect b="b" l="l" r="r" t="t"/>
              <a:pathLst>
                <a:path extrusionOk="0" h="12952" w="6290">
                  <a:moveTo>
                    <a:pt x="5749" y="1"/>
                  </a:moveTo>
                  <a:cubicBezTo>
                    <a:pt x="5417" y="1"/>
                    <a:pt x="5089" y="103"/>
                    <a:pt x="4811" y="299"/>
                  </a:cubicBezTo>
                  <a:lnTo>
                    <a:pt x="4810" y="300"/>
                  </a:lnTo>
                  <a:cubicBezTo>
                    <a:pt x="4574" y="468"/>
                    <a:pt x="4297" y="567"/>
                    <a:pt x="4009" y="592"/>
                  </a:cubicBezTo>
                  <a:lnTo>
                    <a:pt x="4008" y="592"/>
                  </a:lnTo>
                  <a:cubicBezTo>
                    <a:pt x="3524" y="632"/>
                    <a:pt x="3084" y="886"/>
                    <a:pt x="2808" y="1285"/>
                  </a:cubicBezTo>
                  <a:cubicBezTo>
                    <a:pt x="2642" y="1523"/>
                    <a:pt x="2417" y="1713"/>
                    <a:pt x="2151" y="1836"/>
                  </a:cubicBezTo>
                  <a:lnTo>
                    <a:pt x="2150" y="1836"/>
                  </a:lnTo>
                  <a:cubicBezTo>
                    <a:pt x="1708" y="2040"/>
                    <a:pt x="1383" y="2428"/>
                    <a:pt x="1259" y="2896"/>
                  </a:cubicBezTo>
                  <a:lnTo>
                    <a:pt x="1259" y="2899"/>
                  </a:lnTo>
                  <a:cubicBezTo>
                    <a:pt x="1184" y="3178"/>
                    <a:pt x="1036" y="3433"/>
                    <a:pt x="831" y="3637"/>
                  </a:cubicBezTo>
                  <a:cubicBezTo>
                    <a:pt x="486" y="3979"/>
                    <a:pt x="311" y="4457"/>
                    <a:pt x="355" y="4941"/>
                  </a:cubicBezTo>
                  <a:cubicBezTo>
                    <a:pt x="381" y="5229"/>
                    <a:pt x="331" y="5520"/>
                    <a:pt x="208" y="5781"/>
                  </a:cubicBezTo>
                  <a:lnTo>
                    <a:pt x="205" y="5784"/>
                  </a:lnTo>
                  <a:cubicBezTo>
                    <a:pt x="1" y="6223"/>
                    <a:pt x="1" y="6729"/>
                    <a:pt x="205" y="7169"/>
                  </a:cubicBezTo>
                  <a:lnTo>
                    <a:pt x="208" y="7172"/>
                  </a:lnTo>
                  <a:cubicBezTo>
                    <a:pt x="331" y="7435"/>
                    <a:pt x="381" y="7725"/>
                    <a:pt x="355" y="8013"/>
                  </a:cubicBezTo>
                  <a:cubicBezTo>
                    <a:pt x="311" y="8495"/>
                    <a:pt x="486" y="8975"/>
                    <a:pt x="831" y="9317"/>
                  </a:cubicBezTo>
                  <a:cubicBezTo>
                    <a:pt x="1036" y="9519"/>
                    <a:pt x="1184" y="9774"/>
                    <a:pt x="1259" y="10055"/>
                  </a:cubicBezTo>
                  <a:lnTo>
                    <a:pt x="1259" y="10056"/>
                  </a:lnTo>
                  <a:cubicBezTo>
                    <a:pt x="1383" y="10524"/>
                    <a:pt x="1708" y="10914"/>
                    <a:pt x="2150" y="11116"/>
                  </a:cubicBezTo>
                  <a:lnTo>
                    <a:pt x="2151" y="11116"/>
                  </a:lnTo>
                  <a:cubicBezTo>
                    <a:pt x="2414" y="11237"/>
                    <a:pt x="2641" y="11427"/>
                    <a:pt x="2808" y="11667"/>
                  </a:cubicBezTo>
                  <a:cubicBezTo>
                    <a:pt x="3084" y="12066"/>
                    <a:pt x="3524" y="12320"/>
                    <a:pt x="4008" y="12362"/>
                  </a:cubicBezTo>
                  <a:lnTo>
                    <a:pt x="4009" y="12362"/>
                  </a:lnTo>
                  <a:cubicBezTo>
                    <a:pt x="4297" y="12386"/>
                    <a:pt x="4574" y="12486"/>
                    <a:pt x="4810" y="12653"/>
                  </a:cubicBezTo>
                  <a:lnTo>
                    <a:pt x="4811" y="12655"/>
                  </a:lnTo>
                  <a:cubicBezTo>
                    <a:pt x="5089" y="12850"/>
                    <a:pt x="5416" y="12952"/>
                    <a:pt x="5748" y="12952"/>
                  </a:cubicBezTo>
                  <a:cubicBezTo>
                    <a:pt x="5891" y="12952"/>
                    <a:pt x="6035" y="12933"/>
                    <a:pt x="6176" y="12894"/>
                  </a:cubicBezTo>
                  <a:cubicBezTo>
                    <a:pt x="6213" y="12885"/>
                    <a:pt x="6252" y="12875"/>
                    <a:pt x="6290" y="12868"/>
                  </a:cubicBezTo>
                  <a:cubicBezTo>
                    <a:pt x="6138" y="12817"/>
                    <a:pt x="5995" y="12747"/>
                    <a:pt x="5864" y="12655"/>
                  </a:cubicBezTo>
                  <a:cubicBezTo>
                    <a:pt x="5626" y="12486"/>
                    <a:pt x="5350" y="12386"/>
                    <a:pt x="5063" y="12362"/>
                  </a:cubicBezTo>
                  <a:lnTo>
                    <a:pt x="5060" y="12362"/>
                  </a:lnTo>
                  <a:cubicBezTo>
                    <a:pt x="4577" y="12320"/>
                    <a:pt x="4136" y="12066"/>
                    <a:pt x="3860" y="11667"/>
                  </a:cubicBezTo>
                  <a:cubicBezTo>
                    <a:pt x="3695" y="11429"/>
                    <a:pt x="3469" y="11239"/>
                    <a:pt x="3204" y="11116"/>
                  </a:cubicBezTo>
                  <a:lnTo>
                    <a:pt x="3202" y="11116"/>
                  </a:lnTo>
                  <a:cubicBezTo>
                    <a:pt x="2760" y="10914"/>
                    <a:pt x="2435" y="10524"/>
                    <a:pt x="2311" y="10056"/>
                  </a:cubicBezTo>
                  <a:lnTo>
                    <a:pt x="2311" y="10055"/>
                  </a:lnTo>
                  <a:cubicBezTo>
                    <a:pt x="2236" y="9774"/>
                    <a:pt x="2089" y="9519"/>
                    <a:pt x="1883" y="9317"/>
                  </a:cubicBezTo>
                  <a:cubicBezTo>
                    <a:pt x="1538" y="8975"/>
                    <a:pt x="1363" y="8495"/>
                    <a:pt x="1408" y="8013"/>
                  </a:cubicBezTo>
                  <a:cubicBezTo>
                    <a:pt x="1434" y="7725"/>
                    <a:pt x="1383" y="7433"/>
                    <a:pt x="1260" y="7172"/>
                  </a:cubicBezTo>
                  <a:lnTo>
                    <a:pt x="1257" y="7169"/>
                  </a:lnTo>
                  <a:cubicBezTo>
                    <a:pt x="1053" y="6729"/>
                    <a:pt x="1053" y="6223"/>
                    <a:pt x="1257" y="5784"/>
                  </a:cubicBezTo>
                  <a:lnTo>
                    <a:pt x="1260" y="5781"/>
                  </a:lnTo>
                  <a:cubicBezTo>
                    <a:pt x="1383" y="5517"/>
                    <a:pt x="1434" y="5229"/>
                    <a:pt x="1408" y="4941"/>
                  </a:cubicBezTo>
                  <a:cubicBezTo>
                    <a:pt x="1363" y="4457"/>
                    <a:pt x="1538" y="3979"/>
                    <a:pt x="1883" y="3637"/>
                  </a:cubicBezTo>
                  <a:cubicBezTo>
                    <a:pt x="2089" y="3433"/>
                    <a:pt x="2236" y="3178"/>
                    <a:pt x="2311" y="2899"/>
                  </a:cubicBezTo>
                  <a:lnTo>
                    <a:pt x="2311" y="2896"/>
                  </a:lnTo>
                  <a:cubicBezTo>
                    <a:pt x="2435" y="2428"/>
                    <a:pt x="2760" y="2040"/>
                    <a:pt x="3202" y="1836"/>
                  </a:cubicBezTo>
                  <a:lnTo>
                    <a:pt x="3204" y="1836"/>
                  </a:lnTo>
                  <a:cubicBezTo>
                    <a:pt x="3466" y="1713"/>
                    <a:pt x="3693" y="1526"/>
                    <a:pt x="3860" y="1285"/>
                  </a:cubicBezTo>
                  <a:cubicBezTo>
                    <a:pt x="4136" y="886"/>
                    <a:pt x="4577" y="632"/>
                    <a:pt x="5060" y="592"/>
                  </a:cubicBezTo>
                  <a:lnTo>
                    <a:pt x="5063" y="592"/>
                  </a:lnTo>
                  <a:cubicBezTo>
                    <a:pt x="5350" y="567"/>
                    <a:pt x="5626" y="468"/>
                    <a:pt x="5864" y="300"/>
                  </a:cubicBezTo>
                  <a:lnTo>
                    <a:pt x="5865" y="299"/>
                  </a:lnTo>
                  <a:cubicBezTo>
                    <a:pt x="5999" y="207"/>
                    <a:pt x="6140" y="135"/>
                    <a:pt x="6290" y="86"/>
                  </a:cubicBezTo>
                  <a:cubicBezTo>
                    <a:pt x="6252" y="78"/>
                    <a:pt x="6215" y="70"/>
                    <a:pt x="6176" y="58"/>
                  </a:cubicBezTo>
                  <a:cubicBezTo>
                    <a:pt x="6036" y="20"/>
                    <a:pt x="5892" y="1"/>
                    <a:pt x="5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7"/>
            <p:cNvSpPr/>
            <p:nvPr/>
          </p:nvSpPr>
          <p:spPr>
            <a:xfrm>
              <a:off x="4889459" y="3262595"/>
              <a:ext cx="171237" cy="90522"/>
            </a:xfrm>
            <a:custGeom>
              <a:rect b="b" l="l" r="r" t="t"/>
              <a:pathLst>
                <a:path extrusionOk="0" h="3129" w="5919">
                  <a:moveTo>
                    <a:pt x="2136" y="1"/>
                  </a:moveTo>
                  <a:cubicBezTo>
                    <a:pt x="10" y="315"/>
                    <a:pt x="1" y="1889"/>
                    <a:pt x="349" y="2926"/>
                  </a:cubicBezTo>
                  <a:cubicBezTo>
                    <a:pt x="389" y="3048"/>
                    <a:pt x="503" y="3129"/>
                    <a:pt x="627" y="3129"/>
                  </a:cubicBezTo>
                  <a:cubicBezTo>
                    <a:pt x="642" y="3129"/>
                    <a:pt x="657" y="3127"/>
                    <a:pt x="671" y="3125"/>
                  </a:cubicBezTo>
                  <a:cubicBezTo>
                    <a:pt x="1178" y="3048"/>
                    <a:pt x="2352" y="2788"/>
                    <a:pt x="2820" y="2005"/>
                  </a:cubicBezTo>
                  <a:cubicBezTo>
                    <a:pt x="2853" y="1954"/>
                    <a:pt x="2907" y="1928"/>
                    <a:pt x="2961" y="1928"/>
                  </a:cubicBezTo>
                  <a:cubicBezTo>
                    <a:pt x="3015" y="1928"/>
                    <a:pt x="3069" y="1954"/>
                    <a:pt x="3100" y="2005"/>
                  </a:cubicBezTo>
                  <a:cubicBezTo>
                    <a:pt x="3567" y="2788"/>
                    <a:pt x="4742" y="3047"/>
                    <a:pt x="5249" y="3125"/>
                  </a:cubicBezTo>
                  <a:cubicBezTo>
                    <a:pt x="5263" y="3127"/>
                    <a:pt x="5278" y="3129"/>
                    <a:pt x="5292" y="3129"/>
                  </a:cubicBezTo>
                  <a:cubicBezTo>
                    <a:pt x="5416" y="3129"/>
                    <a:pt x="5529" y="3048"/>
                    <a:pt x="5571" y="2926"/>
                  </a:cubicBezTo>
                  <a:cubicBezTo>
                    <a:pt x="5919" y="1889"/>
                    <a:pt x="5910" y="315"/>
                    <a:pt x="3784" y="1"/>
                  </a:cubicBezTo>
                  <a:close/>
                </a:path>
              </a:pathLst>
            </a:custGeom>
            <a:solidFill>
              <a:srgbClr val="C7C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4951196" y="3260859"/>
              <a:ext cx="47735" cy="23867"/>
            </a:xfrm>
            <a:custGeom>
              <a:rect b="b" l="l" r="r" t="t"/>
              <a:pathLst>
                <a:path extrusionOk="0" h="825" w="1650">
                  <a:moveTo>
                    <a:pt x="824" y="1"/>
                  </a:moveTo>
                  <a:cubicBezTo>
                    <a:pt x="521" y="1"/>
                    <a:pt x="246" y="19"/>
                    <a:pt x="1" y="56"/>
                  </a:cubicBezTo>
                  <a:cubicBezTo>
                    <a:pt x="30" y="485"/>
                    <a:pt x="387" y="824"/>
                    <a:pt x="824" y="824"/>
                  </a:cubicBezTo>
                  <a:cubicBezTo>
                    <a:pt x="1262" y="824"/>
                    <a:pt x="1620" y="485"/>
                    <a:pt x="1650" y="56"/>
                  </a:cubicBezTo>
                  <a:cubicBezTo>
                    <a:pt x="1404" y="19"/>
                    <a:pt x="1130" y="1"/>
                    <a:pt x="824"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4911128" y="3235112"/>
              <a:ext cx="11688" cy="23780"/>
            </a:xfrm>
            <a:custGeom>
              <a:rect b="b" l="l" r="r" t="t"/>
              <a:pathLst>
                <a:path extrusionOk="0" h="822" w="404">
                  <a:moveTo>
                    <a:pt x="202" y="0"/>
                  </a:moveTo>
                  <a:cubicBezTo>
                    <a:pt x="182" y="0"/>
                    <a:pt x="160" y="4"/>
                    <a:pt x="139" y="10"/>
                  </a:cubicBezTo>
                  <a:cubicBezTo>
                    <a:pt x="54" y="36"/>
                    <a:pt x="1" y="118"/>
                    <a:pt x="1" y="204"/>
                  </a:cubicBezTo>
                  <a:lnTo>
                    <a:pt x="1" y="618"/>
                  </a:lnTo>
                  <a:cubicBezTo>
                    <a:pt x="1" y="710"/>
                    <a:pt x="62" y="794"/>
                    <a:pt x="152" y="816"/>
                  </a:cubicBezTo>
                  <a:cubicBezTo>
                    <a:pt x="169" y="820"/>
                    <a:pt x="186" y="822"/>
                    <a:pt x="202" y="822"/>
                  </a:cubicBezTo>
                  <a:cubicBezTo>
                    <a:pt x="313" y="822"/>
                    <a:pt x="404" y="730"/>
                    <a:pt x="404" y="619"/>
                  </a:cubicBezTo>
                  <a:lnTo>
                    <a:pt x="404" y="202"/>
                  </a:lnTo>
                  <a:cubicBezTo>
                    <a:pt x="404" y="91"/>
                    <a:pt x="314" y="0"/>
                    <a:pt x="202" y="0"/>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7"/>
            <p:cNvSpPr/>
            <p:nvPr/>
          </p:nvSpPr>
          <p:spPr>
            <a:xfrm>
              <a:off x="4880520" y="3261496"/>
              <a:ext cx="25314" cy="11659"/>
            </a:xfrm>
            <a:custGeom>
              <a:rect b="b" l="l" r="r" t="t"/>
              <a:pathLst>
                <a:path extrusionOk="0" h="403" w="875">
                  <a:moveTo>
                    <a:pt x="227" y="0"/>
                  </a:moveTo>
                  <a:cubicBezTo>
                    <a:pt x="100" y="0"/>
                    <a:pt x="0" y="118"/>
                    <a:pt x="31" y="250"/>
                  </a:cubicBezTo>
                  <a:cubicBezTo>
                    <a:pt x="52" y="341"/>
                    <a:pt x="137" y="402"/>
                    <a:pt x="229" y="402"/>
                  </a:cubicBezTo>
                  <a:lnTo>
                    <a:pt x="649" y="402"/>
                  </a:lnTo>
                  <a:cubicBezTo>
                    <a:pt x="775" y="402"/>
                    <a:pt x="874" y="284"/>
                    <a:pt x="842" y="151"/>
                  </a:cubicBezTo>
                  <a:cubicBezTo>
                    <a:pt x="821" y="62"/>
                    <a:pt x="736" y="0"/>
                    <a:pt x="644"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7"/>
            <p:cNvSpPr/>
            <p:nvPr/>
          </p:nvSpPr>
          <p:spPr>
            <a:xfrm>
              <a:off x="5027629" y="3235083"/>
              <a:ext cx="11688" cy="23809"/>
            </a:xfrm>
            <a:custGeom>
              <a:rect b="b" l="l" r="r" t="t"/>
              <a:pathLst>
                <a:path extrusionOk="0" h="823" w="404">
                  <a:moveTo>
                    <a:pt x="202" y="1"/>
                  </a:moveTo>
                  <a:cubicBezTo>
                    <a:pt x="186" y="1"/>
                    <a:pt x="169" y="3"/>
                    <a:pt x="152" y="7"/>
                  </a:cubicBezTo>
                  <a:cubicBezTo>
                    <a:pt x="61" y="28"/>
                    <a:pt x="0" y="113"/>
                    <a:pt x="0" y="205"/>
                  </a:cubicBezTo>
                  <a:lnTo>
                    <a:pt x="0" y="619"/>
                  </a:lnTo>
                  <a:cubicBezTo>
                    <a:pt x="0" y="711"/>
                    <a:pt x="61" y="795"/>
                    <a:pt x="152" y="817"/>
                  </a:cubicBezTo>
                  <a:cubicBezTo>
                    <a:pt x="168" y="820"/>
                    <a:pt x="184" y="822"/>
                    <a:pt x="200" y="822"/>
                  </a:cubicBezTo>
                  <a:cubicBezTo>
                    <a:pt x="312" y="822"/>
                    <a:pt x="403" y="732"/>
                    <a:pt x="403" y="620"/>
                  </a:cubicBezTo>
                  <a:lnTo>
                    <a:pt x="403" y="203"/>
                  </a:lnTo>
                  <a:cubicBezTo>
                    <a:pt x="403" y="91"/>
                    <a:pt x="313" y="1"/>
                    <a:pt x="202" y="1"/>
                  </a:cubicBezTo>
                  <a:close/>
                </a:path>
              </a:pathLst>
            </a:custGeom>
            <a:solidFill>
              <a:srgbClr val="423E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5044379" y="3261496"/>
              <a:ext cx="25256" cy="11659"/>
            </a:xfrm>
            <a:custGeom>
              <a:rect b="b" l="l" r="r" t="t"/>
              <a:pathLst>
                <a:path extrusionOk="0" h="403" w="873">
                  <a:moveTo>
                    <a:pt x="226" y="0"/>
                  </a:moveTo>
                  <a:cubicBezTo>
                    <a:pt x="101" y="0"/>
                    <a:pt x="1" y="118"/>
                    <a:pt x="32" y="250"/>
                  </a:cubicBezTo>
                  <a:cubicBezTo>
                    <a:pt x="53" y="341"/>
                    <a:pt x="137" y="402"/>
                    <a:pt x="229" y="402"/>
                  </a:cubicBezTo>
                  <a:lnTo>
                    <a:pt x="647" y="402"/>
                  </a:lnTo>
                  <a:cubicBezTo>
                    <a:pt x="774" y="402"/>
                    <a:pt x="872" y="284"/>
                    <a:pt x="843" y="151"/>
                  </a:cubicBezTo>
                  <a:cubicBezTo>
                    <a:pt x="822" y="62"/>
                    <a:pt x="737" y="0"/>
                    <a:pt x="645" y="0"/>
                  </a:cubicBezTo>
                  <a:close/>
                </a:path>
              </a:pathLst>
            </a:custGeom>
            <a:solidFill>
              <a:srgbClr val="FF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3" name="Google Shape;463;p17"/>
          <p:cNvPicPr preferRelativeResize="0"/>
          <p:nvPr/>
        </p:nvPicPr>
        <p:blipFill>
          <a:blip r:embed="rId3">
            <a:alphaModFix/>
          </a:blip>
          <a:stretch>
            <a:fillRect/>
          </a:stretch>
        </p:blipFill>
        <p:spPr>
          <a:xfrm>
            <a:off x="2459400" y="1159625"/>
            <a:ext cx="6643623" cy="3858075"/>
          </a:xfrm>
          <a:prstGeom prst="rect">
            <a:avLst/>
          </a:prstGeom>
          <a:noFill/>
          <a:ln>
            <a:noFill/>
          </a:ln>
        </p:spPr>
      </p:pic>
      <p:sp>
        <p:nvSpPr>
          <p:cNvPr id="464" name="Google Shape;464;p17"/>
          <p:cNvSpPr txBox="1"/>
          <p:nvPr/>
        </p:nvSpPr>
        <p:spPr>
          <a:xfrm>
            <a:off x="100650" y="3101025"/>
            <a:ext cx="2396400" cy="1840500"/>
          </a:xfrm>
          <a:prstGeom prst="rect">
            <a:avLst/>
          </a:prstGeom>
          <a:solidFill>
            <a:schemeClr val="accent1"/>
          </a:solidFill>
          <a:ln>
            <a:noFill/>
          </a:ln>
        </p:spPr>
        <p:txBody>
          <a:bodyPr anchorCtr="0" anchor="ctr" bIns="91425" lIns="91425" spcFirstLastPara="1" rIns="91425" wrap="square" tIns="91425">
            <a:noAutofit/>
          </a:bodyPr>
          <a:lstStyle/>
          <a:p>
            <a:pPr indent="-304800" lvl="0" marL="457200" rtl="0" algn="l">
              <a:spcBef>
                <a:spcPts val="0"/>
              </a:spcBef>
              <a:spcAft>
                <a:spcPts val="0"/>
              </a:spcAft>
              <a:buSzPts val="1200"/>
              <a:buFont typeface="Fira Sans Extra Condensed Medium"/>
              <a:buChar char="-"/>
            </a:pPr>
            <a:r>
              <a:rPr lang="en" sz="1200">
                <a:latin typeface="Fira Sans Extra Condensed Medium"/>
                <a:ea typeface="Fira Sans Extra Condensed Medium"/>
                <a:cs typeface="Fira Sans Extra Condensed Medium"/>
                <a:sym typeface="Fira Sans Extra Condensed Medium"/>
              </a:rPr>
              <a:t>Dataset contains 120 unique labels. </a:t>
            </a:r>
            <a:endParaRPr sz="1200">
              <a:latin typeface="Fira Sans Extra Condensed Medium"/>
              <a:ea typeface="Fira Sans Extra Condensed Medium"/>
              <a:cs typeface="Fira Sans Extra Condensed Medium"/>
              <a:sym typeface="Fira Sans Extra Condensed Medium"/>
            </a:endParaRPr>
          </a:p>
          <a:p>
            <a:pPr indent="-304800" lvl="0" marL="457200" rtl="0" algn="l">
              <a:spcBef>
                <a:spcPts val="0"/>
              </a:spcBef>
              <a:spcAft>
                <a:spcPts val="0"/>
              </a:spcAft>
              <a:buSzPts val="1200"/>
              <a:buFont typeface="Fira Sans Extra Condensed Medium"/>
              <a:buChar char="-"/>
            </a:pPr>
            <a:r>
              <a:rPr lang="en" sz="1200">
                <a:latin typeface="Fira Sans Extra Condensed Medium"/>
                <a:ea typeface="Fira Sans Extra Condensed Medium"/>
                <a:cs typeface="Fira Sans Extra Condensed Medium"/>
                <a:sym typeface="Fira Sans Extra Condensed Medium"/>
              </a:rPr>
              <a:t>Train data size: 10,222</a:t>
            </a:r>
            <a:endParaRPr sz="1200">
              <a:latin typeface="Fira Sans Extra Condensed Medium"/>
              <a:ea typeface="Fira Sans Extra Condensed Medium"/>
              <a:cs typeface="Fira Sans Extra Condensed Medium"/>
              <a:sym typeface="Fira Sans Extra Condensed Medium"/>
            </a:endParaRPr>
          </a:p>
          <a:p>
            <a:pPr indent="-304800" lvl="0" marL="457200" rtl="0" algn="l">
              <a:lnSpc>
                <a:spcPct val="115000"/>
              </a:lnSpc>
              <a:spcBef>
                <a:spcPts val="0"/>
              </a:spcBef>
              <a:spcAft>
                <a:spcPts val="0"/>
              </a:spcAft>
              <a:buClr>
                <a:schemeClr val="hlink"/>
              </a:buClr>
              <a:buSzPts val="1200"/>
              <a:buFont typeface="Fira Sans Extra Condensed Medium"/>
              <a:buChar char="-"/>
            </a:pPr>
            <a:r>
              <a:rPr lang="en" sz="1200">
                <a:solidFill>
                  <a:schemeClr val="hlink"/>
                </a:solidFill>
                <a:latin typeface="Fira Sans Extra Condensed Medium"/>
                <a:ea typeface="Fira Sans Extra Condensed Medium"/>
                <a:cs typeface="Fira Sans Extra Condensed Medium"/>
                <a:sym typeface="Fira Sans Extra Condensed Medium"/>
              </a:rPr>
              <a:t>Average images per dog breed is 85 images</a:t>
            </a:r>
            <a:endParaRPr sz="1200">
              <a:latin typeface="Fira Sans Extra Condensed Medium"/>
              <a:ea typeface="Fira Sans Extra Condensed Medium"/>
              <a:cs typeface="Fira Sans Extra Condensed Medium"/>
              <a:sym typeface="Fira Sans Extra Condensed Medium"/>
            </a:endParaRPr>
          </a:p>
          <a:p>
            <a:pPr indent="-304800" lvl="0" marL="457200" rtl="0" algn="l">
              <a:spcBef>
                <a:spcPts val="0"/>
              </a:spcBef>
              <a:spcAft>
                <a:spcPts val="0"/>
              </a:spcAft>
              <a:buSzPts val="1200"/>
              <a:buFont typeface="Fira Sans Extra Condensed Medium"/>
              <a:buChar char="-"/>
            </a:pPr>
            <a:r>
              <a:rPr lang="en" sz="1200">
                <a:latin typeface="Fira Sans Extra Condensed Medium"/>
                <a:ea typeface="Fira Sans Extra Condensed Medium"/>
                <a:cs typeface="Fira Sans Extra Condensed Medium"/>
                <a:sym typeface="Fira Sans Extra Condensed Medium"/>
              </a:rPr>
              <a:t>Popular Breeds are: scottish deerhound, Maltese and Afghan hound</a:t>
            </a:r>
            <a:endParaRPr sz="1200">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18"/>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Clr>
                <a:schemeClr val="hlink"/>
              </a:buClr>
              <a:buSzPts val="1100"/>
              <a:buFont typeface="Arial"/>
              <a:buNone/>
            </a:pPr>
            <a:r>
              <a:rPr lang="en">
                <a:solidFill>
                  <a:schemeClr val="hlink"/>
                </a:solidFill>
              </a:rPr>
              <a:t>Exploratory Data Analysis</a:t>
            </a:r>
            <a:endParaRPr>
              <a:solidFill>
                <a:schemeClr val="hlink"/>
              </a:solidFill>
            </a:endParaRPr>
          </a:p>
          <a:p>
            <a:pPr indent="0" lvl="0" marL="0" rtl="0" algn="ctr">
              <a:spcBef>
                <a:spcPts val="0"/>
              </a:spcBef>
              <a:spcAft>
                <a:spcPts val="0"/>
              </a:spcAft>
              <a:buNone/>
            </a:pPr>
            <a:r>
              <a:t/>
            </a:r>
            <a:endParaRPr>
              <a:solidFill>
                <a:schemeClr val="hlink"/>
              </a:solidFill>
            </a:endParaRPr>
          </a:p>
        </p:txBody>
      </p:sp>
      <p:grpSp>
        <p:nvGrpSpPr>
          <p:cNvPr id="470" name="Google Shape;470;p18"/>
          <p:cNvGrpSpPr/>
          <p:nvPr/>
        </p:nvGrpSpPr>
        <p:grpSpPr>
          <a:xfrm flipH="1">
            <a:off x="7040541" y="3002554"/>
            <a:ext cx="1774312" cy="1909102"/>
            <a:chOff x="-45024950" y="-12388200"/>
            <a:chExt cx="17011625" cy="18303950"/>
          </a:xfrm>
        </p:grpSpPr>
        <p:sp>
          <p:nvSpPr>
            <p:cNvPr id="471" name="Google Shape;471;p18"/>
            <p:cNvSpPr/>
            <p:nvPr/>
          </p:nvSpPr>
          <p:spPr>
            <a:xfrm>
              <a:off x="-44003875" y="4363200"/>
              <a:ext cx="15854900" cy="1552550"/>
            </a:xfrm>
            <a:custGeom>
              <a:rect b="b" l="l" r="r" t="t"/>
              <a:pathLst>
                <a:path extrusionOk="0" h="62102" w="634196">
                  <a:moveTo>
                    <a:pt x="317098" y="1"/>
                  </a:moveTo>
                  <a:cubicBezTo>
                    <a:pt x="233006" y="1"/>
                    <a:pt x="152346" y="3286"/>
                    <a:pt x="92881" y="9102"/>
                  </a:cubicBezTo>
                  <a:cubicBezTo>
                    <a:pt x="33416" y="14919"/>
                    <a:pt x="1" y="22807"/>
                    <a:pt x="1" y="31051"/>
                  </a:cubicBezTo>
                  <a:cubicBezTo>
                    <a:pt x="1" y="39295"/>
                    <a:pt x="33416" y="47183"/>
                    <a:pt x="92881" y="53000"/>
                  </a:cubicBezTo>
                  <a:cubicBezTo>
                    <a:pt x="152346" y="58817"/>
                    <a:pt x="233006" y="62102"/>
                    <a:pt x="317098" y="62102"/>
                  </a:cubicBezTo>
                  <a:cubicBezTo>
                    <a:pt x="401211" y="62102"/>
                    <a:pt x="481851" y="58817"/>
                    <a:pt x="541316" y="53000"/>
                  </a:cubicBezTo>
                  <a:cubicBezTo>
                    <a:pt x="600801" y="47183"/>
                    <a:pt x="634195" y="39295"/>
                    <a:pt x="634195" y="31051"/>
                  </a:cubicBezTo>
                  <a:cubicBezTo>
                    <a:pt x="634195" y="22807"/>
                    <a:pt x="600801" y="14919"/>
                    <a:pt x="541316" y="9102"/>
                  </a:cubicBezTo>
                  <a:cubicBezTo>
                    <a:pt x="481851" y="3286"/>
                    <a:pt x="401211" y="1"/>
                    <a:pt x="3170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8"/>
            <p:cNvSpPr/>
            <p:nvPr/>
          </p:nvSpPr>
          <p:spPr>
            <a:xfrm>
              <a:off x="-45024950" y="-829000"/>
              <a:ext cx="3898625" cy="4262700"/>
            </a:xfrm>
            <a:custGeom>
              <a:rect b="b" l="l" r="r" t="t"/>
              <a:pathLst>
                <a:path extrusionOk="0" h="170508" w="155945">
                  <a:moveTo>
                    <a:pt x="127488" y="1"/>
                  </a:moveTo>
                  <a:cubicBezTo>
                    <a:pt x="127488" y="1"/>
                    <a:pt x="1" y="26490"/>
                    <a:pt x="49841" y="166155"/>
                  </a:cubicBezTo>
                  <a:cubicBezTo>
                    <a:pt x="50911" y="169142"/>
                    <a:pt x="53316" y="170508"/>
                    <a:pt x="55713" y="170508"/>
                  </a:cubicBezTo>
                  <a:cubicBezTo>
                    <a:pt x="58892" y="170508"/>
                    <a:pt x="62057" y="168106"/>
                    <a:pt x="62081" y="163896"/>
                  </a:cubicBezTo>
                  <a:cubicBezTo>
                    <a:pt x="62813" y="51912"/>
                    <a:pt x="155944" y="11760"/>
                    <a:pt x="155944" y="11760"/>
                  </a:cubicBezTo>
                  <a:lnTo>
                    <a:pt x="1274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8"/>
            <p:cNvSpPr/>
            <p:nvPr/>
          </p:nvSpPr>
          <p:spPr>
            <a:xfrm>
              <a:off x="-32949400" y="62350"/>
              <a:ext cx="2262925" cy="5150200"/>
            </a:xfrm>
            <a:custGeom>
              <a:rect b="b" l="l" r="r" t="t"/>
              <a:pathLst>
                <a:path extrusionOk="0" h="206008" w="90517">
                  <a:moveTo>
                    <a:pt x="67981" y="1"/>
                  </a:moveTo>
                  <a:lnTo>
                    <a:pt x="0" y="23770"/>
                  </a:lnTo>
                  <a:lnTo>
                    <a:pt x="12764" y="195846"/>
                  </a:lnTo>
                  <a:cubicBezTo>
                    <a:pt x="12764" y="195846"/>
                    <a:pt x="21650" y="206007"/>
                    <a:pt x="40916" y="206007"/>
                  </a:cubicBezTo>
                  <a:cubicBezTo>
                    <a:pt x="46331" y="206007"/>
                    <a:pt x="52566" y="205205"/>
                    <a:pt x="59654" y="203148"/>
                  </a:cubicBezTo>
                  <a:cubicBezTo>
                    <a:pt x="90517" y="194173"/>
                    <a:pt x="73830" y="163332"/>
                    <a:pt x="52265" y="163332"/>
                  </a:cubicBezTo>
                  <a:cubicBezTo>
                    <a:pt x="51256" y="163332"/>
                    <a:pt x="50238" y="163399"/>
                    <a:pt x="49213" y="163540"/>
                  </a:cubicBezTo>
                  <a:lnTo>
                    <a:pt x="49213" y="163540"/>
                  </a:lnTo>
                  <a:cubicBezTo>
                    <a:pt x="58607" y="95769"/>
                    <a:pt x="67981" y="3"/>
                    <a:pt x="67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8"/>
            <p:cNvSpPr/>
            <p:nvPr/>
          </p:nvSpPr>
          <p:spPr>
            <a:xfrm>
              <a:off x="-39301800" y="-16100"/>
              <a:ext cx="2267600" cy="5228650"/>
            </a:xfrm>
            <a:custGeom>
              <a:rect b="b" l="l" r="r" t="t"/>
              <a:pathLst>
                <a:path extrusionOk="0" h="209146" w="90704">
                  <a:moveTo>
                    <a:pt x="3139" y="0"/>
                  </a:moveTo>
                  <a:lnTo>
                    <a:pt x="0" y="198984"/>
                  </a:lnTo>
                  <a:cubicBezTo>
                    <a:pt x="0" y="198984"/>
                    <a:pt x="8887" y="209145"/>
                    <a:pt x="28153" y="209145"/>
                  </a:cubicBezTo>
                  <a:cubicBezTo>
                    <a:pt x="33567" y="209145"/>
                    <a:pt x="39802" y="208343"/>
                    <a:pt x="46890" y="206286"/>
                  </a:cubicBezTo>
                  <a:cubicBezTo>
                    <a:pt x="77753" y="197311"/>
                    <a:pt x="61066" y="166470"/>
                    <a:pt x="39501" y="166470"/>
                  </a:cubicBezTo>
                  <a:cubicBezTo>
                    <a:pt x="38493" y="166470"/>
                    <a:pt x="37474" y="166537"/>
                    <a:pt x="36449" y="166678"/>
                  </a:cubicBezTo>
                  <a:cubicBezTo>
                    <a:pt x="45865" y="98906"/>
                    <a:pt x="90704" y="3097"/>
                    <a:pt x="90704" y="3097"/>
                  </a:cubicBezTo>
                  <a:lnTo>
                    <a:pt x="3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8"/>
            <p:cNvSpPr/>
            <p:nvPr/>
          </p:nvSpPr>
          <p:spPr>
            <a:xfrm>
              <a:off x="-42369475" y="-4342075"/>
              <a:ext cx="12944675" cy="6454075"/>
            </a:xfrm>
            <a:custGeom>
              <a:rect b="b" l="l" r="r" t="t"/>
              <a:pathLst>
                <a:path extrusionOk="0" h="258163" w="517787">
                  <a:moveTo>
                    <a:pt x="271788" y="1"/>
                  </a:moveTo>
                  <a:cubicBezTo>
                    <a:pt x="261958" y="34899"/>
                    <a:pt x="246711" y="49054"/>
                    <a:pt x="177240" y="49054"/>
                  </a:cubicBezTo>
                  <a:cubicBezTo>
                    <a:pt x="165823" y="49054"/>
                    <a:pt x="152941" y="48672"/>
                    <a:pt x="138379" y="47937"/>
                  </a:cubicBezTo>
                  <a:cubicBezTo>
                    <a:pt x="132409" y="47635"/>
                    <a:pt x="126666" y="47487"/>
                    <a:pt x="121144" y="47487"/>
                  </a:cubicBezTo>
                  <a:cubicBezTo>
                    <a:pt x="31235" y="47487"/>
                    <a:pt x="1" y="86699"/>
                    <a:pt x="3924" y="140712"/>
                  </a:cubicBezTo>
                  <a:cubicBezTo>
                    <a:pt x="5264" y="240815"/>
                    <a:pt x="76486" y="258163"/>
                    <a:pt x="173972" y="258163"/>
                  </a:cubicBezTo>
                  <a:cubicBezTo>
                    <a:pt x="225684" y="258163"/>
                    <a:pt x="284787" y="253281"/>
                    <a:pt x="344769" y="253281"/>
                  </a:cubicBezTo>
                  <a:cubicBezTo>
                    <a:pt x="517787" y="253281"/>
                    <a:pt x="457338" y="27097"/>
                    <a:pt x="457338" y="27097"/>
                  </a:cubicBezTo>
                  <a:lnTo>
                    <a:pt x="271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8"/>
            <p:cNvSpPr/>
            <p:nvPr/>
          </p:nvSpPr>
          <p:spPr>
            <a:xfrm>
              <a:off x="-34266025" y="-4112950"/>
              <a:ext cx="2619675" cy="6108150"/>
            </a:xfrm>
            <a:custGeom>
              <a:rect b="b" l="l" r="r" t="t"/>
              <a:pathLst>
                <a:path extrusionOk="0" h="244326" w="104787">
                  <a:moveTo>
                    <a:pt x="10463" y="0"/>
                  </a:moveTo>
                  <a:lnTo>
                    <a:pt x="10463" y="0"/>
                  </a:lnTo>
                  <a:cubicBezTo>
                    <a:pt x="16781" y="88047"/>
                    <a:pt x="20150" y="202604"/>
                    <a:pt x="1" y="244325"/>
                  </a:cubicBezTo>
                  <a:cubicBezTo>
                    <a:pt x="6864" y="244221"/>
                    <a:pt x="13706" y="244137"/>
                    <a:pt x="20590" y="244137"/>
                  </a:cubicBezTo>
                  <a:cubicBezTo>
                    <a:pt x="55134" y="244137"/>
                    <a:pt x="80243" y="235035"/>
                    <a:pt x="98509" y="220619"/>
                  </a:cubicBezTo>
                  <a:cubicBezTo>
                    <a:pt x="104786" y="161845"/>
                    <a:pt x="103363" y="80598"/>
                    <a:pt x="100309" y="13140"/>
                  </a:cubicBezTo>
                  <a:lnTo>
                    <a:pt x="10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8"/>
            <p:cNvSpPr/>
            <p:nvPr/>
          </p:nvSpPr>
          <p:spPr>
            <a:xfrm>
              <a:off x="-36325425" y="-5073875"/>
              <a:ext cx="5733100" cy="2987925"/>
            </a:xfrm>
            <a:custGeom>
              <a:rect b="b" l="l" r="r" t="t"/>
              <a:pathLst>
                <a:path extrusionOk="0" h="119517" w="229324">
                  <a:moveTo>
                    <a:pt x="114662" y="1"/>
                  </a:moveTo>
                  <a:cubicBezTo>
                    <a:pt x="84260" y="1"/>
                    <a:pt x="55092" y="6299"/>
                    <a:pt x="33583" y="17514"/>
                  </a:cubicBezTo>
                  <a:cubicBezTo>
                    <a:pt x="12073" y="28708"/>
                    <a:pt x="0" y="43919"/>
                    <a:pt x="0" y="59759"/>
                  </a:cubicBezTo>
                  <a:cubicBezTo>
                    <a:pt x="0" y="75619"/>
                    <a:pt x="12073" y="90809"/>
                    <a:pt x="33583" y="102024"/>
                  </a:cubicBezTo>
                  <a:cubicBezTo>
                    <a:pt x="55092" y="113239"/>
                    <a:pt x="84260" y="119516"/>
                    <a:pt x="114662" y="119516"/>
                  </a:cubicBezTo>
                  <a:cubicBezTo>
                    <a:pt x="145064" y="119516"/>
                    <a:pt x="174231" y="113239"/>
                    <a:pt x="195741" y="102024"/>
                  </a:cubicBezTo>
                  <a:cubicBezTo>
                    <a:pt x="217250" y="90809"/>
                    <a:pt x="229323" y="75619"/>
                    <a:pt x="229323" y="59759"/>
                  </a:cubicBezTo>
                  <a:cubicBezTo>
                    <a:pt x="229323" y="43919"/>
                    <a:pt x="217250" y="28708"/>
                    <a:pt x="195741" y="17514"/>
                  </a:cubicBezTo>
                  <a:cubicBezTo>
                    <a:pt x="174231" y="6299"/>
                    <a:pt x="145064" y="1"/>
                    <a:pt x="1146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8"/>
            <p:cNvSpPr/>
            <p:nvPr/>
          </p:nvSpPr>
          <p:spPr>
            <a:xfrm>
              <a:off x="-36004250" y="-5624675"/>
              <a:ext cx="5120025" cy="2760875"/>
            </a:xfrm>
            <a:custGeom>
              <a:rect b="b" l="l" r="r" t="t"/>
              <a:pathLst>
                <a:path extrusionOk="0" h="110435" w="204801">
                  <a:moveTo>
                    <a:pt x="199612" y="0"/>
                  </a:moveTo>
                  <a:lnTo>
                    <a:pt x="3704" y="4687"/>
                  </a:lnTo>
                  <a:cubicBezTo>
                    <a:pt x="3704" y="4687"/>
                    <a:pt x="1" y="40864"/>
                    <a:pt x="1" y="74467"/>
                  </a:cubicBezTo>
                  <a:cubicBezTo>
                    <a:pt x="2218" y="104179"/>
                    <a:pt x="31177" y="110435"/>
                    <a:pt x="93487" y="110435"/>
                  </a:cubicBezTo>
                  <a:cubicBezTo>
                    <a:pt x="201851" y="107317"/>
                    <a:pt x="204801" y="77606"/>
                    <a:pt x="204801" y="77606"/>
                  </a:cubicBezTo>
                  <a:lnTo>
                    <a:pt x="1996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a:off x="-34240400" y="-5602200"/>
              <a:ext cx="2509825" cy="2738400"/>
            </a:xfrm>
            <a:custGeom>
              <a:rect b="b" l="l" r="r" t="t"/>
              <a:pathLst>
                <a:path extrusionOk="0" h="109536" w="100393">
                  <a:moveTo>
                    <a:pt x="91730" y="1"/>
                  </a:moveTo>
                  <a:lnTo>
                    <a:pt x="1" y="2177"/>
                  </a:lnTo>
                  <a:cubicBezTo>
                    <a:pt x="2512" y="24523"/>
                    <a:pt x="9186" y="41848"/>
                    <a:pt x="12451" y="109452"/>
                  </a:cubicBezTo>
                  <a:cubicBezTo>
                    <a:pt x="15861" y="109515"/>
                    <a:pt x="19334" y="109536"/>
                    <a:pt x="22933" y="109536"/>
                  </a:cubicBezTo>
                  <a:cubicBezTo>
                    <a:pt x="59403" y="108490"/>
                    <a:pt x="83884" y="104410"/>
                    <a:pt x="100392" y="99493"/>
                  </a:cubicBezTo>
                  <a:cubicBezTo>
                    <a:pt x="97923" y="31470"/>
                    <a:pt x="93237" y="17932"/>
                    <a:pt x="917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8"/>
            <p:cNvSpPr/>
            <p:nvPr/>
          </p:nvSpPr>
          <p:spPr>
            <a:xfrm>
              <a:off x="-38024950" y="-11975525"/>
              <a:ext cx="9303175" cy="6996350"/>
            </a:xfrm>
            <a:custGeom>
              <a:rect b="b" l="l" r="r" t="t"/>
              <a:pathLst>
                <a:path extrusionOk="0" h="279854" w="372127">
                  <a:moveTo>
                    <a:pt x="60282" y="1"/>
                  </a:moveTo>
                  <a:cubicBezTo>
                    <a:pt x="26992" y="1"/>
                    <a:pt x="22" y="26992"/>
                    <a:pt x="22" y="60261"/>
                  </a:cubicBezTo>
                  <a:lnTo>
                    <a:pt x="22" y="219594"/>
                  </a:lnTo>
                  <a:cubicBezTo>
                    <a:pt x="1" y="252862"/>
                    <a:pt x="26992" y="279854"/>
                    <a:pt x="60282" y="279854"/>
                  </a:cubicBezTo>
                  <a:lnTo>
                    <a:pt x="311867" y="279854"/>
                  </a:lnTo>
                  <a:cubicBezTo>
                    <a:pt x="345157" y="279854"/>
                    <a:pt x="372127" y="252862"/>
                    <a:pt x="372127" y="219594"/>
                  </a:cubicBezTo>
                  <a:lnTo>
                    <a:pt x="372127" y="60261"/>
                  </a:lnTo>
                  <a:cubicBezTo>
                    <a:pt x="372127" y="26971"/>
                    <a:pt x="345136" y="1"/>
                    <a:pt x="311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8"/>
            <p:cNvSpPr/>
            <p:nvPr/>
          </p:nvSpPr>
          <p:spPr>
            <a:xfrm>
              <a:off x="-35220650" y="-8288250"/>
              <a:ext cx="3694600" cy="3856375"/>
            </a:xfrm>
            <a:custGeom>
              <a:rect b="b" l="l" r="r" t="t"/>
              <a:pathLst>
                <a:path extrusionOk="0" h="154255" w="147784">
                  <a:moveTo>
                    <a:pt x="73902" y="0"/>
                  </a:moveTo>
                  <a:cubicBezTo>
                    <a:pt x="33101" y="0"/>
                    <a:pt x="0" y="19647"/>
                    <a:pt x="0" y="83109"/>
                  </a:cubicBezTo>
                  <a:cubicBezTo>
                    <a:pt x="0" y="103718"/>
                    <a:pt x="3327" y="120834"/>
                    <a:pt x="7240" y="132363"/>
                  </a:cubicBezTo>
                  <a:cubicBezTo>
                    <a:pt x="14878" y="138014"/>
                    <a:pt x="39005" y="154255"/>
                    <a:pt x="73823" y="154255"/>
                  </a:cubicBezTo>
                  <a:cubicBezTo>
                    <a:pt x="74197" y="154255"/>
                    <a:pt x="74572" y="154253"/>
                    <a:pt x="74948" y="154249"/>
                  </a:cubicBezTo>
                  <a:cubicBezTo>
                    <a:pt x="109075" y="153935"/>
                    <a:pt x="132698" y="138138"/>
                    <a:pt x="140565" y="132363"/>
                  </a:cubicBezTo>
                  <a:cubicBezTo>
                    <a:pt x="145147" y="117402"/>
                    <a:pt x="147784" y="100747"/>
                    <a:pt x="147784" y="83109"/>
                  </a:cubicBezTo>
                  <a:cubicBezTo>
                    <a:pt x="147784" y="19647"/>
                    <a:pt x="114703" y="0"/>
                    <a:pt x="73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a:off x="-33373100" y="-7025000"/>
              <a:ext cx="25" cy="1303050"/>
            </a:xfrm>
            <a:custGeom>
              <a:rect b="b" l="l" r="r" t="t"/>
              <a:pathLst>
                <a:path extrusionOk="0" h="52122" w="1">
                  <a:moveTo>
                    <a:pt x="0" y="1"/>
                  </a:moveTo>
                  <a:lnTo>
                    <a:pt x="0" y="5212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8"/>
            <p:cNvSpPr/>
            <p:nvPr/>
          </p:nvSpPr>
          <p:spPr>
            <a:xfrm>
              <a:off x="-33424375" y="-7075725"/>
              <a:ext cx="102025" cy="1405025"/>
            </a:xfrm>
            <a:custGeom>
              <a:rect b="b" l="l" r="r" t="t"/>
              <a:pathLst>
                <a:path extrusionOk="0" h="56201" w="4081">
                  <a:moveTo>
                    <a:pt x="2051" y="0"/>
                  </a:moveTo>
                  <a:cubicBezTo>
                    <a:pt x="921" y="0"/>
                    <a:pt x="1" y="900"/>
                    <a:pt x="1" y="2030"/>
                  </a:cubicBezTo>
                  <a:lnTo>
                    <a:pt x="1" y="54150"/>
                  </a:lnTo>
                  <a:cubicBezTo>
                    <a:pt x="1" y="55280"/>
                    <a:pt x="921" y="56201"/>
                    <a:pt x="2051" y="56201"/>
                  </a:cubicBezTo>
                  <a:cubicBezTo>
                    <a:pt x="3160" y="56201"/>
                    <a:pt x="4081" y="55280"/>
                    <a:pt x="4081" y="54150"/>
                  </a:cubicBezTo>
                  <a:lnTo>
                    <a:pt x="4081" y="2030"/>
                  </a:lnTo>
                  <a:cubicBezTo>
                    <a:pt x="4081" y="900"/>
                    <a:pt x="3160" y="0"/>
                    <a:pt x="20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
            <p:cNvSpPr/>
            <p:nvPr/>
          </p:nvSpPr>
          <p:spPr>
            <a:xfrm>
              <a:off x="-31770875" y="-9344375"/>
              <a:ext cx="2241450" cy="2241450"/>
            </a:xfrm>
            <a:custGeom>
              <a:rect b="b" l="l" r="r" t="t"/>
              <a:pathLst>
                <a:path extrusionOk="0" h="89658" w="89658">
                  <a:moveTo>
                    <a:pt x="44840" y="0"/>
                  </a:moveTo>
                  <a:cubicBezTo>
                    <a:pt x="20087" y="0"/>
                    <a:pt x="0" y="20066"/>
                    <a:pt x="0" y="44840"/>
                  </a:cubicBezTo>
                  <a:cubicBezTo>
                    <a:pt x="0" y="69592"/>
                    <a:pt x="20087" y="89658"/>
                    <a:pt x="44840" y="89658"/>
                  </a:cubicBezTo>
                  <a:cubicBezTo>
                    <a:pt x="69592" y="89658"/>
                    <a:pt x="89658" y="69592"/>
                    <a:pt x="89658" y="44840"/>
                  </a:cubicBezTo>
                  <a:cubicBezTo>
                    <a:pt x="89658" y="20066"/>
                    <a:pt x="69592" y="0"/>
                    <a:pt x="448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a:off x="-37607525" y="-9344375"/>
              <a:ext cx="2241475" cy="2241450"/>
            </a:xfrm>
            <a:custGeom>
              <a:rect b="b" l="l" r="r" t="t"/>
              <a:pathLst>
                <a:path extrusionOk="0" h="89658" w="89659">
                  <a:moveTo>
                    <a:pt x="44819" y="0"/>
                  </a:moveTo>
                  <a:cubicBezTo>
                    <a:pt x="20066" y="0"/>
                    <a:pt x="1" y="20066"/>
                    <a:pt x="1" y="44840"/>
                  </a:cubicBezTo>
                  <a:cubicBezTo>
                    <a:pt x="1" y="69592"/>
                    <a:pt x="20066" y="89658"/>
                    <a:pt x="44819" y="89658"/>
                  </a:cubicBezTo>
                  <a:cubicBezTo>
                    <a:pt x="69593" y="89658"/>
                    <a:pt x="89658" y="69592"/>
                    <a:pt x="89658" y="44840"/>
                  </a:cubicBezTo>
                  <a:cubicBezTo>
                    <a:pt x="89658" y="20066"/>
                    <a:pt x="69593" y="0"/>
                    <a:pt x="448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8"/>
            <p:cNvSpPr/>
            <p:nvPr/>
          </p:nvSpPr>
          <p:spPr>
            <a:xfrm>
              <a:off x="-36019950" y="609500"/>
              <a:ext cx="2075675" cy="5150400"/>
            </a:xfrm>
            <a:custGeom>
              <a:rect b="b" l="l" r="r" t="t"/>
              <a:pathLst>
                <a:path extrusionOk="0" h="206016" w="83027">
                  <a:moveTo>
                    <a:pt x="60491" y="1"/>
                  </a:moveTo>
                  <a:lnTo>
                    <a:pt x="1" y="21406"/>
                  </a:lnTo>
                  <a:lnTo>
                    <a:pt x="5274" y="195846"/>
                  </a:lnTo>
                  <a:cubicBezTo>
                    <a:pt x="5274" y="195846"/>
                    <a:pt x="14169" y="206016"/>
                    <a:pt x="33422" y="206016"/>
                  </a:cubicBezTo>
                  <a:cubicBezTo>
                    <a:pt x="38839" y="206016"/>
                    <a:pt x="45075" y="205211"/>
                    <a:pt x="52163" y="203148"/>
                  </a:cubicBezTo>
                  <a:cubicBezTo>
                    <a:pt x="83027" y="194173"/>
                    <a:pt x="66340" y="163332"/>
                    <a:pt x="44793" y="163332"/>
                  </a:cubicBezTo>
                  <a:cubicBezTo>
                    <a:pt x="43785" y="163332"/>
                    <a:pt x="42767" y="163400"/>
                    <a:pt x="41743" y="163540"/>
                  </a:cubicBezTo>
                  <a:cubicBezTo>
                    <a:pt x="51117" y="95790"/>
                    <a:pt x="60491" y="3"/>
                    <a:pt x="6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8"/>
            <p:cNvSpPr/>
            <p:nvPr/>
          </p:nvSpPr>
          <p:spPr>
            <a:xfrm>
              <a:off x="-41647350" y="531050"/>
              <a:ext cx="2528650" cy="5228650"/>
            </a:xfrm>
            <a:custGeom>
              <a:rect b="b" l="l" r="r" t="t"/>
              <a:pathLst>
                <a:path extrusionOk="0" h="209146" w="101146">
                  <a:moveTo>
                    <a:pt x="3139" y="0"/>
                  </a:moveTo>
                  <a:lnTo>
                    <a:pt x="1" y="198984"/>
                  </a:lnTo>
                  <a:cubicBezTo>
                    <a:pt x="1" y="198984"/>
                    <a:pt x="8900" y="209145"/>
                    <a:pt x="28162" y="209145"/>
                  </a:cubicBezTo>
                  <a:cubicBezTo>
                    <a:pt x="33575" y="209145"/>
                    <a:pt x="39807" y="208343"/>
                    <a:pt x="46890" y="206286"/>
                  </a:cubicBezTo>
                  <a:cubicBezTo>
                    <a:pt x="77754" y="197311"/>
                    <a:pt x="61067" y="166470"/>
                    <a:pt x="39520" y="166470"/>
                  </a:cubicBezTo>
                  <a:cubicBezTo>
                    <a:pt x="38512" y="166470"/>
                    <a:pt x="37495" y="166538"/>
                    <a:pt x="36470" y="166678"/>
                  </a:cubicBezTo>
                  <a:cubicBezTo>
                    <a:pt x="45844" y="98906"/>
                    <a:pt x="101145" y="3139"/>
                    <a:pt x="101145" y="3139"/>
                  </a:cubicBezTo>
                  <a:lnTo>
                    <a:pt x="3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8"/>
            <p:cNvSpPr/>
            <p:nvPr/>
          </p:nvSpPr>
          <p:spPr>
            <a:xfrm>
              <a:off x="-33969425" y="-2402450"/>
              <a:ext cx="996500" cy="996525"/>
            </a:xfrm>
            <a:custGeom>
              <a:rect b="b" l="l" r="r" t="t"/>
              <a:pathLst>
                <a:path extrusionOk="0" h="39861" w="39860">
                  <a:moveTo>
                    <a:pt x="19920" y="1"/>
                  </a:moveTo>
                  <a:cubicBezTo>
                    <a:pt x="8914" y="42"/>
                    <a:pt x="0" y="8956"/>
                    <a:pt x="0" y="19941"/>
                  </a:cubicBezTo>
                  <a:cubicBezTo>
                    <a:pt x="0" y="30947"/>
                    <a:pt x="8914" y="39860"/>
                    <a:pt x="19920" y="39860"/>
                  </a:cubicBezTo>
                  <a:cubicBezTo>
                    <a:pt x="30925" y="39860"/>
                    <a:pt x="39860" y="30947"/>
                    <a:pt x="39860" y="19941"/>
                  </a:cubicBezTo>
                  <a:cubicBezTo>
                    <a:pt x="39860" y="8935"/>
                    <a:pt x="30925" y="1"/>
                    <a:pt x="19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8"/>
            <p:cNvSpPr/>
            <p:nvPr/>
          </p:nvSpPr>
          <p:spPr>
            <a:xfrm>
              <a:off x="-33556175" y="-2644650"/>
              <a:ext cx="267825" cy="583275"/>
            </a:xfrm>
            <a:custGeom>
              <a:rect b="b" l="l" r="r" t="t"/>
              <a:pathLst>
                <a:path extrusionOk="0" h="23331" w="10713">
                  <a:moveTo>
                    <a:pt x="230" y="1"/>
                  </a:moveTo>
                  <a:cubicBezTo>
                    <a:pt x="105" y="1"/>
                    <a:pt x="0" y="106"/>
                    <a:pt x="0" y="231"/>
                  </a:cubicBezTo>
                  <a:lnTo>
                    <a:pt x="0" y="23122"/>
                  </a:lnTo>
                  <a:cubicBezTo>
                    <a:pt x="0" y="23226"/>
                    <a:pt x="105" y="23331"/>
                    <a:pt x="230" y="23331"/>
                  </a:cubicBezTo>
                  <a:lnTo>
                    <a:pt x="10483" y="23331"/>
                  </a:lnTo>
                  <a:cubicBezTo>
                    <a:pt x="10608" y="23331"/>
                    <a:pt x="10713" y="23226"/>
                    <a:pt x="10713" y="23080"/>
                  </a:cubicBezTo>
                  <a:lnTo>
                    <a:pt x="10713" y="231"/>
                  </a:lnTo>
                  <a:cubicBezTo>
                    <a:pt x="10713" y="106"/>
                    <a:pt x="10608" y="1"/>
                    <a:pt x="104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8"/>
            <p:cNvSpPr/>
            <p:nvPr/>
          </p:nvSpPr>
          <p:spPr>
            <a:xfrm>
              <a:off x="-37998800" y="-2465750"/>
              <a:ext cx="808200" cy="51825"/>
            </a:xfrm>
            <a:custGeom>
              <a:rect b="b" l="l" r="r" t="t"/>
              <a:pathLst>
                <a:path extrusionOk="0" h="2073" w="32328">
                  <a:moveTo>
                    <a:pt x="32328" y="1"/>
                  </a:moveTo>
                  <a:lnTo>
                    <a:pt x="1"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8"/>
            <p:cNvSpPr/>
            <p:nvPr/>
          </p:nvSpPr>
          <p:spPr>
            <a:xfrm>
              <a:off x="-38051625" y="-2517575"/>
              <a:ext cx="914375" cy="154375"/>
            </a:xfrm>
            <a:custGeom>
              <a:rect b="b" l="l" r="r" t="t"/>
              <a:pathLst>
                <a:path extrusionOk="0" h="6175" w="36575">
                  <a:moveTo>
                    <a:pt x="34393" y="1"/>
                  </a:moveTo>
                  <a:cubicBezTo>
                    <a:pt x="34367" y="1"/>
                    <a:pt x="34341" y="1"/>
                    <a:pt x="34315" y="2"/>
                  </a:cubicBezTo>
                  <a:lnTo>
                    <a:pt x="1988" y="2095"/>
                  </a:lnTo>
                  <a:cubicBezTo>
                    <a:pt x="858" y="2178"/>
                    <a:pt x="0" y="3141"/>
                    <a:pt x="84" y="4271"/>
                  </a:cubicBezTo>
                  <a:cubicBezTo>
                    <a:pt x="147" y="5338"/>
                    <a:pt x="1047" y="6175"/>
                    <a:pt x="2114" y="6175"/>
                  </a:cubicBezTo>
                  <a:lnTo>
                    <a:pt x="2239" y="6175"/>
                  </a:lnTo>
                  <a:lnTo>
                    <a:pt x="34566" y="4083"/>
                  </a:lnTo>
                  <a:cubicBezTo>
                    <a:pt x="35696" y="4020"/>
                    <a:pt x="36575" y="3036"/>
                    <a:pt x="36491" y="1927"/>
                  </a:cubicBezTo>
                  <a:cubicBezTo>
                    <a:pt x="36410" y="825"/>
                    <a:pt x="35451" y="1"/>
                    <a:pt x="34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8"/>
            <p:cNvSpPr/>
            <p:nvPr/>
          </p:nvSpPr>
          <p:spPr>
            <a:xfrm>
              <a:off x="-37555200" y="-1918075"/>
              <a:ext cx="989700" cy="51300"/>
            </a:xfrm>
            <a:custGeom>
              <a:rect b="b" l="l" r="r" t="t"/>
              <a:pathLst>
                <a:path extrusionOk="0" h="2052" w="39588">
                  <a:moveTo>
                    <a:pt x="39587" y="1"/>
                  </a:moveTo>
                  <a:lnTo>
                    <a:pt x="0"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8"/>
            <p:cNvSpPr/>
            <p:nvPr/>
          </p:nvSpPr>
          <p:spPr>
            <a:xfrm>
              <a:off x="-37607525" y="-1969850"/>
              <a:ext cx="1094325" cy="154325"/>
            </a:xfrm>
            <a:custGeom>
              <a:rect b="b" l="l" r="r" t="t"/>
              <a:pathLst>
                <a:path extrusionOk="0" h="6173" w="43773">
                  <a:moveTo>
                    <a:pt x="41576" y="0"/>
                  </a:moveTo>
                  <a:lnTo>
                    <a:pt x="1988" y="2093"/>
                  </a:lnTo>
                  <a:cubicBezTo>
                    <a:pt x="859" y="2135"/>
                    <a:pt x="1" y="3097"/>
                    <a:pt x="42" y="4227"/>
                  </a:cubicBezTo>
                  <a:cubicBezTo>
                    <a:pt x="105" y="5336"/>
                    <a:pt x="1005" y="6173"/>
                    <a:pt x="2093" y="6173"/>
                  </a:cubicBezTo>
                  <a:lnTo>
                    <a:pt x="2198" y="6173"/>
                  </a:lnTo>
                  <a:lnTo>
                    <a:pt x="41785" y="4081"/>
                  </a:lnTo>
                  <a:cubicBezTo>
                    <a:pt x="42915" y="4018"/>
                    <a:pt x="43773" y="3055"/>
                    <a:pt x="43731" y="1925"/>
                  </a:cubicBezTo>
                  <a:cubicBezTo>
                    <a:pt x="43668" y="796"/>
                    <a:pt x="42748" y="0"/>
                    <a:pt x="41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8"/>
            <p:cNvSpPr/>
            <p:nvPr/>
          </p:nvSpPr>
          <p:spPr>
            <a:xfrm>
              <a:off x="-37842400" y="-1475525"/>
              <a:ext cx="860000" cy="52325"/>
            </a:xfrm>
            <a:custGeom>
              <a:rect b="b" l="l" r="r" t="t"/>
              <a:pathLst>
                <a:path extrusionOk="0" h="2093" w="34400">
                  <a:moveTo>
                    <a:pt x="34399" y="2093"/>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
            <p:cNvSpPr/>
            <p:nvPr/>
          </p:nvSpPr>
          <p:spPr>
            <a:xfrm>
              <a:off x="-37895225" y="-1527000"/>
              <a:ext cx="965650" cy="154550"/>
            </a:xfrm>
            <a:custGeom>
              <a:rect b="b" l="l" r="r" t="t"/>
              <a:pathLst>
                <a:path extrusionOk="0" h="6182" w="38626">
                  <a:moveTo>
                    <a:pt x="2055" y="0"/>
                  </a:moveTo>
                  <a:cubicBezTo>
                    <a:pt x="972" y="0"/>
                    <a:pt x="143" y="863"/>
                    <a:pt x="63" y="1913"/>
                  </a:cubicBezTo>
                  <a:cubicBezTo>
                    <a:pt x="1" y="3043"/>
                    <a:pt x="859" y="4005"/>
                    <a:pt x="1988" y="4089"/>
                  </a:cubicBezTo>
                  <a:lnTo>
                    <a:pt x="36366" y="6181"/>
                  </a:lnTo>
                  <a:lnTo>
                    <a:pt x="36512" y="6181"/>
                  </a:lnTo>
                  <a:cubicBezTo>
                    <a:pt x="37579" y="6181"/>
                    <a:pt x="38500" y="5344"/>
                    <a:pt x="38542" y="4277"/>
                  </a:cubicBezTo>
                  <a:cubicBezTo>
                    <a:pt x="38626" y="3147"/>
                    <a:pt x="37768" y="2185"/>
                    <a:pt x="36638" y="2101"/>
                  </a:cubicBezTo>
                  <a:lnTo>
                    <a:pt x="2239" y="9"/>
                  </a:lnTo>
                  <a:cubicBezTo>
                    <a:pt x="2177" y="3"/>
                    <a:pt x="2116" y="0"/>
                    <a:pt x="2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8"/>
            <p:cNvSpPr/>
            <p:nvPr/>
          </p:nvSpPr>
          <p:spPr>
            <a:xfrm>
              <a:off x="-39953050" y="-2465750"/>
              <a:ext cx="807675" cy="51825"/>
            </a:xfrm>
            <a:custGeom>
              <a:rect b="b" l="l" r="r" t="t"/>
              <a:pathLst>
                <a:path extrusionOk="0" h="2073" w="32307">
                  <a:moveTo>
                    <a:pt x="32306" y="1"/>
                  </a:moveTo>
                  <a:lnTo>
                    <a:pt x="0"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a:off x="-40005900" y="-2517575"/>
              <a:ext cx="913875" cy="154375"/>
            </a:xfrm>
            <a:custGeom>
              <a:rect b="b" l="l" r="r" t="t"/>
              <a:pathLst>
                <a:path extrusionOk="0" h="6175" w="36555">
                  <a:moveTo>
                    <a:pt x="34394" y="1"/>
                  </a:moveTo>
                  <a:cubicBezTo>
                    <a:pt x="34368" y="1"/>
                    <a:pt x="34342" y="1"/>
                    <a:pt x="34316" y="2"/>
                  </a:cubicBezTo>
                  <a:lnTo>
                    <a:pt x="1989" y="2095"/>
                  </a:lnTo>
                  <a:cubicBezTo>
                    <a:pt x="859" y="2178"/>
                    <a:pt x="1" y="3141"/>
                    <a:pt x="64" y="4271"/>
                  </a:cubicBezTo>
                  <a:cubicBezTo>
                    <a:pt x="147" y="5338"/>
                    <a:pt x="1047" y="6175"/>
                    <a:pt x="2114" y="6175"/>
                  </a:cubicBezTo>
                  <a:lnTo>
                    <a:pt x="2240" y="6175"/>
                  </a:lnTo>
                  <a:lnTo>
                    <a:pt x="34567" y="4083"/>
                  </a:lnTo>
                  <a:cubicBezTo>
                    <a:pt x="35697" y="4020"/>
                    <a:pt x="36554" y="3036"/>
                    <a:pt x="36492" y="1927"/>
                  </a:cubicBezTo>
                  <a:cubicBezTo>
                    <a:pt x="36410" y="825"/>
                    <a:pt x="35451" y="1"/>
                    <a:pt x="34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8"/>
            <p:cNvSpPr/>
            <p:nvPr/>
          </p:nvSpPr>
          <p:spPr>
            <a:xfrm>
              <a:off x="-39510000" y="-1918075"/>
              <a:ext cx="990225" cy="51300"/>
            </a:xfrm>
            <a:custGeom>
              <a:rect b="b" l="l" r="r" t="t"/>
              <a:pathLst>
                <a:path extrusionOk="0" h="2052" w="39609">
                  <a:moveTo>
                    <a:pt x="39609" y="1"/>
                  </a:moveTo>
                  <a:lnTo>
                    <a:pt x="0"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8"/>
            <p:cNvSpPr/>
            <p:nvPr/>
          </p:nvSpPr>
          <p:spPr>
            <a:xfrm>
              <a:off x="-39562825" y="-1969850"/>
              <a:ext cx="1094850" cy="154325"/>
            </a:xfrm>
            <a:custGeom>
              <a:rect b="b" l="l" r="r" t="t"/>
              <a:pathLst>
                <a:path extrusionOk="0" h="6173" w="43794">
                  <a:moveTo>
                    <a:pt x="41596" y="0"/>
                  </a:moveTo>
                  <a:lnTo>
                    <a:pt x="1988" y="2093"/>
                  </a:lnTo>
                  <a:cubicBezTo>
                    <a:pt x="858" y="2135"/>
                    <a:pt x="0" y="3097"/>
                    <a:pt x="63" y="4227"/>
                  </a:cubicBezTo>
                  <a:cubicBezTo>
                    <a:pt x="105" y="5336"/>
                    <a:pt x="1025" y="6173"/>
                    <a:pt x="2093" y="6173"/>
                  </a:cubicBezTo>
                  <a:lnTo>
                    <a:pt x="2197" y="6173"/>
                  </a:lnTo>
                  <a:lnTo>
                    <a:pt x="41806" y="4081"/>
                  </a:lnTo>
                  <a:cubicBezTo>
                    <a:pt x="42915" y="4018"/>
                    <a:pt x="43793" y="3055"/>
                    <a:pt x="43731" y="1925"/>
                  </a:cubicBezTo>
                  <a:cubicBezTo>
                    <a:pt x="43689" y="796"/>
                    <a:pt x="42768" y="0"/>
                    <a:pt x="4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a:off x="-39796650" y="-1475525"/>
              <a:ext cx="859450" cy="52325"/>
            </a:xfrm>
            <a:custGeom>
              <a:rect b="b" l="l" r="r" t="t"/>
              <a:pathLst>
                <a:path extrusionOk="0" h="2093" w="34378">
                  <a:moveTo>
                    <a:pt x="34378" y="2093"/>
                  </a:moveTo>
                  <a:lnTo>
                    <a:pt x="0"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a:off x="-39850000" y="-1527000"/>
              <a:ext cx="966150" cy="154550"/>
            </a:xfrm>
            <a:custGeom>
              <a:rect b="b" l="l" r="r" t="t"/>
              <a:pathLst>
                <a:path extrusionOk="0" h="6182" w="38646">
                  <a:moveTo>
                    <a:pt x="2075" y="0"/>
                  </a:moveTo>
                  <a:cubicBezTo>
                    <a:pt x="993" y="0"/>
                    <a:pt x="163" y="863"/>
                    <a:pt x="84" y="1913"/>
                  </a:cubicBezTo>
                  <a:cubicBezTo>
                    <a:pt x="0" y="3043"/>
                    <a:pt x="879" y="4005"/>
                    <a:pt x="1988" y="4089"/>
                  </a:cubicBezTo>
                  <a:lnTo>
                    <a:pt x="36386" y="6181"/>
                  </a:lnTo>
                  <a:lnTo>
                    <a:pt x="36512" y="6181"/>
                  </a:lnTo>
                  <a:cubicBezTo>
                    <a:pt x="37600" y="6181"/>
                    <a:pt x="38500" y="5344"/>
                    <a:pt x="38562" y="4277"/>
                  </a:cubicBezTo>
                  <a:cubicBezTo>
                    <a:pt x="38646" y="3147"/>
                    <a:pt x="37767" y="2185"/>
                    <a:pt x="36658" y="2101"/>
                  </a:cubicBezTo>
                  <a:lnTo>
                    <a:pt x="2260" y="9"/>
                  </a:lnTo>
                  <a:cubicBezTo>
                    <a:pt x="2198" y="3"/>
                    <a:pt x="2136" y="0"/>
                    <a:pt x="2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8"/>
            <p:cNvSpPr/>
            <p:nvPr/>
          </p:nvSpPr>
          <p:spPr>
            <a:xfrm>
              <a:off x="-41464800" y="-1918075"/>
              <a:ext cx="808200" cy="51300"/>
            </a:xfrm>
            <a:custGeom>
              <a:rect b="b" l="l" r="r" t="t"/>
              <a:pathLst>
                <a:path extrusionOk="0" h="2052" w="32328">
                  <a:moveTo>
                    <a:pt x="32328" y="1"/>
                  </a:moveTo>
                  <a:lnTo>
                    <a:pt x="1"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8"/>
            <p:cNvSpPr/>
            <p:nvPr/>
          </p:nvSpPr>
          <p:spPr>
            <a:xfrm>
              <a:off x="-41517625" y="-1970000"/>
              <a:ext cx="913350" cy="154475"/>
            </a:xfrm>
            <a:custGeom>
              <a:rect b="b" l="l" r="r" t="t"/>
              <a:pathLst>
                <a:path extrusionOk="0" h="6179" w="36534">
                  <a:moveTo>
                    <a:pt x="34423" y="1"/>
                  </a:moveTo>
                  <a:cubicBezTo>
                    <a:pt x="34373" y="1"/>
                    <a:pt x="34324" y="3"/>
                    <a:pt x="34274" y="6"/>
                  </a:cubicBezTo>
                  <a:lnTo>
                    <a:pt x="1988" y="2099"/>
                  </a:lnTo>
                  <a:cubicBezTo>
                    <a:pt x="858" y="2162"/>
                    <a:pt x="1" y="3145"/>
                    <a:pt x="63" y="4254"/>
                  </a:cubicBezTo>
                  <a:cubicBezTo>
                    <a:pt x="147" y="5342"/>
                    <a:pt x="1047" y="6179"/>
                    <a:pt x="2114" y="6179"/>
                  </a:cubicBezTo>
                  <a:lnTo>
                    <a:pt x="2239" y="6179"/>
                  </a:lnTo>
                  <a:lnTo>
                    <a:pt x="34546" y="4087"/>
                  </a:lnTo>
                  <a:cubicBezTo>
                    <a:pt x="35675" y="4003"/>
                    <a:pt x="36533" y="3040"/>
                    <a:pt x="36450" y="1910"/>
                  </a:cubicBezTo>
                  <a:cubicBezTo>
                    <a:pt x="36370" y="832"/>
                    <a:pt x="35469" y="1"/>
                    <a:pt x="34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a:off x="-41021200" y="-1370925"/>
              <a:ext cx="989700" cy="51825"/>
            </a:xfrm>
            <a:custGeom>
              <a:rect b="b" l="l" r="r" t="t"/>
              <a:pathLst>
                <a:path extrusionOk="0" h="2073" w="39588">
                  <a:moveTo>
                    <a:pt x="39588" y="1"/>
                  </a:moveTo>
                  <a:lnTo>
                    <a:pt x="0"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8"/>
            <p:cNvSpPr/>
            <p:nvPr/>
          </p:nvSpPr>
          <p:spPr>
            <a:xfrm>
              <a:off x="-41074050" y="-1422700"/>
              <a:ext cx="1094850" cy="154325"/>
            </a:xfrm>
            <a:custGeom>
              <a:rect b="b" l="l" r="r" t="t"/>
              <a:pathLst>
                <a:path extrusionOk="0" h="6173" w="43794">
                  <a:moveTo>
                    <a:pt x="41639" y="0"/>
                  </a:moveTo>
                  <a:cubicBezTo>
                    <a:pt x="41625" y="0"/>
                    <a:pt x="41611" y="0"/>
                    <a:pt x="41597" y="1"/>
                  </a:cubicBezTo>
                  <a:lnTo>
                    <a:pt x="1989" y="2093"/>
                  </a:lnTo>
                  <a:cubicBezTo>
                    <a:pt x="880" y="2135"/>
                    <a:pt x="1" y="3118"/>
                    <a:pt x="64" y="4227"/>
                  </a:cubicBezTo>
                  <a:cubicBezTo>
                    <a:pt x="105" y="5336"/>
                    <a:pt x="1026" y="6173"/>
                    <a:pt x="2093" y="6173"/>
                  </a:cubicBezTo>
                  <a:lnTo>
                    <a:pt x="2198" y="6173"/>
                  </a:lnTo>
                  <a:lnTo>
                    <a:pt x="41806" y="4081"/>
                  </a:lnTo>
                  <a:cubicBezTo>
                    <a:pt x="42936" y="4018"/>
                    <a:pt x="43794" y="3055"/>
                    <a:pt x="43731" y="1925"/>
                  </a:cubicBezTo>
                  <a:cubicBezTo>
                    <a:pt x="43690" y="830"/>
                    <a:pt x="42771" y="0"/>
                    <a:pt x="4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8"/>
            <p:cNvSpPr/>
            <p:nvPr/>
          </p:nvSpPr>
          <p:spPr>
            <a:xfrm>
              <a:off x="-41307875" y="-928375"/>
              <a:ext cx="860000" cy="52325"/>
            </a:xfrm>
            <a:custGeom>
              <a:rect b="b" l="l" r="r" t="t"/>
              <a:pathLst>
                <a:path extrusionOk="0" h="2093" w="34400">
                  <a:moveTo>
                    <a:pt x="34399" y="2093"/>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8"/>
            <p:cNvSpPr/>
            <p:nvPr/>
          </p:nvSpPr>
          <p:spPr>
            <a:xfrm>
              <a:off x="-41360700" y="-979850"/>
              <a:ext cx="965650" cy="154550"/>
            </a:xfrm>
            <a:custGeom>
              <a:rect b="b" l="l" r="r" t="t"/>
              <a:pathLst>
                <a:path extrusionOk="0" h="6182" w="38626">
                  <a:moveTo>
                    <a:pt x="2058" y="1"/>
                  </a:moveTo>
                  <a:cubicBezTo>
                    <a:pt x="991" y="1"/>
                    <a:pt x="143" y="864"/>
                    <a:pt x="63" y="1934"/>
                  </a:cubicBezTo>
                  <a:cubicBezTo>
                    <a:pt x="1" y="3043"/>
                    <a:pt x="859" y="4026"/>
                    <a:pt x="1988" y="4089"/>
                  </a:cubicBezTo>
                  <a:lnTo>
                    <a:pt x="36366" y="6181"/>
                  </a:lnTo>
                  <a:lnTo>
                    <a:pt x="36512" y="6181"/>
                  </a:lnTo>
                  <a:cubicBezTo>
                    <a:pt x="37580" y="6181"/>
                    <a:pt x="38458" y="5344"/>
                    <a:pt x="38542" y="4277"/>
                  </a:cubicBezTo>
                  <a:cubicBezTo>
                    <a:pt x="38626" y="3147"/>
                    <a:pt x="37768" y="2185"/>
                    <a:pt x="36638" y="2101"/>
                  </a:cubicBezTo>
                  <a:lnTo>
                    <a:pt x="2240" y="9"/>
                  </a:lnTo>
                  <a:cubicBezTo>
                    <a:pt x="2178" y="3"/>
                    <a:pt x="2118"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8"/>
            <p:cNvSpPr/>
            <p:nvPr/>
          </p:nvSpPr>
          <p:spPr>
            <a:xfrm>
              <a:off x="-41229925" y="-381225"/>
              <a:ext cx="808200" cy="52325"/>
            </a:xfrm>
            <a:custGeom>
              <a:rect b="b" l="l" r="r" t="t"/>
              <a:pathLst>
                <a:path extrusionOk="0" h="2093" w="32328">
                  <a:moveTo>
                    <a:pt x="32328" y="0"/>
                  </a:moveTo>
                  <a:lnTo>
                    <a:pt x="1" y="2093"/>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a:off x="-41283275" y="-432100"/>
              <a:ext cx="913850" cy="154475"/>
            </a:xfrm>
            <a:custGeom>
              <a:rect b="b" l="l" r="r" t="t"/>
              <a:pathLst>
                <a:path extrusionOk="0" h="6179" w="36554">
                  <a:moveTo>
                    <a:pt x="34446" y="0"/>
                  </a:moveTo>
                  <a:cubicBezTo>
                    <a:pt x="34396" y="0"/>
                    <a:pt x="34345" y="2"/>
                    <a:pt x="34294" y="6"/>
                  </a:cubicBezTo>
                  <a:lnTo>
                    <a:pt x="1988" y="2098"/>
                  </a:lnTo>
                  <a:cubicBezTo>
                    <a:pt x="879" y="2161"/>
                    <a:pt x="0" y="3144"/>
                    <a:pt x="84" y="4253"/>
                  </a:cubicBezTo>
                  <a:cubicBezTo>
                    <a:pt x="168" y="5341"/>
                    <a:pt x="1047" y="6178"/>
                    <a:pt x="2135" y="6178"/>
                  </a:cubicBezTo>
                  <a:lnTo>
                    <a:pt x="2260" y="6178"/>
                  </a:lnTo>
                  <a:lnTo>
                    <a:pt x="34566" y="4086"/>
                  </a:lnTo>
                  <a:cubicBezTo>
                    <a:pt x="35675" y="4002"/>
                    <a:pt x="36554" y="3040"/>
                    <a:pt x="36470" y="1910"/>
                  </a:cubicBezTo>
                  <a:cubicBezTo>
                    <a:pt x="36390" y="831"/>
                    <a:pt x="35509" y="0"/>
                    <a:pt x="34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a:off x="-40786875" y="165925"/>
              <a:ext cx="990250" cy="52325"/>
            </a:xfrm>
            <a:custGeom>
              <a:rect b="b" l="l" r="r" t="t"/>
              <a:pathLst>
                <a:path extrusionOk="0" h="2093" w="39610">
                  <a:moveTo>
                    <a:pt x="39609" y="1"/>
                  </a:moveTo>
                  <a:lnTo>
                    <a:pt x="1" y="2093"/>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8"/>
            <p:cNvSpPr/>
            <p:nvPr/>
          </p:nvSpPr>
          <p:spPr>
            <a:xfrm>
              <a:off x="-40839175" y="115175"/>
              <a:ext cx="1094850" cy="154350"/>
            </a:xfrm>
            <a:custGeom>
              <a:rect b="b" l="l" r="r" t="t"/>
              <a:pathLst>
                <a:path extrusionOk="0" h="6174" w="43794">
                  <a:moveTo>
                    <a:pt x="41597" y="1"/>
                  </a:moveTo>
                  <a:lnTo>
                    <a:pt x="1988" y="2093"/>
                  </a:lnTo>
                  <a:cubicBezTo>
                    <a:pt x="858" y="2135"/>
                    <a:pt x="1" y="3119"/>
                    <a:pt x="63" y="4228"/>
                  </a:cubicBezTo>
                  <a:cubicBezTo>
                    <a:pt x="105" y="5336"/>
                    <a:pt x="1026" y="6173"/>
                    <a:pt x="2093" y="6173"/>
                  </a:cubicBezTo>
                  <a:lnTo>
                    <a:pt x="2198" y="6173"/>
                  </a:lnTo>
                  <a:lnTo>
                    <a:pt x="41806" y="4081"/>
                  </a:lnTo>
                  <a:cubicBezTo>
                    <a:pt x="42915" y="4018"/>
                    <a:pt x="43794" y="3056"/>
                    <a:pt x="43731" y="1926"/>
                  </a:cubicBezTo>
                  <a:cubicBezTo>
                    <a:pt x="43689" y="817"/>
                    <a:pt x="42768" y="22"/>
                    <a:pt x="41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8"/>
            <p:cNvSpPr/>
            <p:nvPr/>
          </p:nvSpPr>
          <p:spPr>
            <a:xfrm>
              <a:off x="-41073525" y="608975"/>
              <a:ext cx="859475" cy="52350"/>
            </a:xfrm>
            <a:custGeom>
              <a:rect b="b" l="l" r="r" t="t"/>
              <a:pathLst>
                <a:path extrusionOk="0" h="2094" w="34379">
                  <a:moveTo>
                    <a:pt x="34378" y="2093"/>
                  </a:moveTo>
                  <a:lnTo>
                    <a:pt x="1"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8"/>
            <p:cNvSpPr/>
            <p:nvPr/>
          </p:nvSpPr>
          <p:spPr>
            <a:xfrm>
              <a:off x="-41126350" y="557525"/>
              <a:ext cx="966175" cy="154525"/>
            </a:xfrm>
            <a:custGeom>
              <a:rect b="b" l="l" r="r" t="t"/>
              <a:pathLst>
                <a:path extrusionOk="0" h="6181" w="38647">
                  <a:moveTo>
                    <a:pt x="2076" y="0"/>
                  </a:moveTo>
                  <a:cubicBezTo>
                    <a:pt x="993" y="0"/>
                    <a:pt x="163" y="864"/>
                    <a:pt x="84" y="1933"/>
                  </a:cubicBezTo>
                  <a:cubicBezTo>
                    <a:pt x="0" y="3042"/>
                    <a:pt x="879" y="4026"/>
                    <a:pt x="1988" y="4088"/>
                  </a:cubicBezTo>
                  <a:lnTo>
                    <a:pt x="36387" y="6181"/>
                  </a:lnTo>
                  <a:lnTo>
                    <a:pt x="36512" y="6181"/>
                  </a:lnTo>
                  <a:cubicBezTo>
                    <a:pt x="37600" y="6181"/>
                    <a:pt x="38479" y="5344"/>
                    <a:pt x="38563" y="4277"/>
                  </a:cubicBezTo>
                  <a:cubicBezTo>
                    <a:pt x="38646" y="3147"/>
                    <a:pt x="37768" y="2184"/>
                    <a:pt x="36659" y="2101"/>
                  </a:cubicBezTo>
                  <a:lnTo>
                    <a:pt x="2260" y="8"/>
                  </a:lnTo>
                  <a:cubicBezTo>
                    <a:pt x="2198" y="3"/>
                    <a:pt x="2136" y="0"/>
                    <a:pt x="2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8"/>
            <p:cNvSpPr/>
            <p:nvPr/>
          </p:nvSpPr>
          <p:spPr>
            <a:xfrm>
              <a:off x="-39770500" y="322325"/>
              <a:ext cx="807150" cy="52350"/>
            </a:xfrm>
            <a:custGeom>
              <a:rect b="b" l="l" r="r" t="t"/>
              <a:pathLst>
                <a:path extrusionOk="0" h="2094" w="32286">
                  <a:moveTo>
                    <a:pt x="32286" y="1"/>
                  </a:moveTo>
                  <a:lnTo>
                    <a:pt x="0" y="2093"/>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8"/>
            <p:cNvSpPr/>
            <p:nvPr/>
          </p:nvSpPr>
          <p:spPr>
            <a:xfrm>
              <a:off x="-39823850" y="271450"/>
              <a:ext cx="913850" cy="154475"/>
            </a:xfrm>
            <a:custGeom>
              <a:rect b="b" l="l" r="r" t="t"/>
              <a:pathLst>
                <a:path extrusionOk="0" h="6179" w="36554">
                  <a:moveTo>
                    <a:pt x="34446" y="0"/>
                  </a:moveTo>
                  <a:cubicBezTo>
                    <a:pt x="34396" y="0"/>
                    <a:pt x="34345" y="2"/>
                    <a:pt x="34294" y="6"/>
                  </a:cubicBezTo>
                  <a:lnTo>
                    <a:pt x="1988" y="2098"/>
                  </a:lnTo>
                  <a:cubicBezTo>
                    <a:pt x="879" y="2161"/>
                    <a:pt x="0" y="3145"/>
                    <a:pt x="84" y="4275"/>
                  </a:cubicBezTo>
                  <a:cubicBezTo>
                    <a:pt x="168" y="5342"/>
                    <a:pt x="1046" y="6179"/>
                    <a:pt x="2134" y="6179"/>
                  </a:cubicBezTo>
                  <a:lnTo>
                    <a:pt x="2260" y="6179"/>
                  </a:lnTo>
                  <a:lnTo>
                    <a:pt x="34566" y="4086"/>
                  </a:lnTo>
                  <a:cubicBezTo>
                    <a:pt x="35675" y="4003"/>
                    <a:pt x="36554" y="3040"/>
                    <a:pt x="36470" y="1910"/>
                  </a:cubicBezTo>
                  <a:cubicBezTo>
                    <a:pt x="36390" y="831"/>
                    <a:pt x="35509" y="0"/>
                    <a:pt x="34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39327450" y="869475"/>
              <a:ext cx="990250" cy="52350"/>
            </a:xfrm>
            <a:custGeom>
              <a:rect b="b" l="l" r="r" t="t"/>
              <a:pathLst>
                <a:path extrusionOk="0" h="2094" w="39610">
                  <a:moveTo>
                    <a:pt x="39609" y="1"/>
                  </a:moveTo>
                  <a:lnTo>
                    <a:pt x="1" y="2093"/>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8"/>
            <p:cNvSpPr/>
            <p:nvPr/>
          </p:nvSpPr>
          <p:spPr>
            <a:xfrm>
              <a:off x="-39380275" y="818725"/>
              <a:ext cx="1094325" cy="154350"/>
            </a:xfrm>
            <a:custGeom>
              <a:rect b="b" l="l" r="r" t="t"/>
              <a:pathLst>
                <a:path extrusionOk="0" h="6174" w="43773">
                  <a:moveTo>
                    <a:pt x="41618" y="1"/>
                  </a:moveTo>
                  <a:cubicBezTo>
                    <a:pt x="41604" y="1"/>
                    <a:pt x="41590" y="1"/>
                    <a:pt x="41576" y="1"/>
                  </a:cubicBezTo>
                  <a:lnTo>
                    <a:pt x="1988" y="2094"/>
                  </a:lnTo>
                  <a:cubicBezTo>
                    <a:pt x="858" y="2156"/>
                    <a:pt x="1" y="3119"/>
                    <a:pt x="42" y="4249"/>
                  </a:cubicBezTo>
                  <a:cubicBezTo>
                    <a:pt x="105" y="5337"/>
                    <a:pt x="1026" y="6174"/>
                    <a:pt x="2093" y="6174"/>
                  </a:cubicBezTo>
                  <a:lnTo>
                    <a:pt x="2197" y="6174"/>
                  </a:lnTo>
                  <a:lnTo>
                    <a:pt x="41785" y="4081"/>
                  </a:lnTo>
                  <a:cubicBezTo>
                    <a:pt x="42915" y="4039"/>
                    <a:pt x="43773" y="3056"/>
                    <a:pt x="43731" y="1947"/>
                  </a:cubicBezTo>
                  <a:cubicBezTo>
                    <a:pt x="43669" y="831"/>
                    <a:pt x="42749" y="1"/>
                    <a:pt x="41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39614625" y="1312550"/>
              <a:ext cx="860000" cy="52325"/>
            </a:xfrm>
            <a:custGeom>
              <a:rect b="b" l="l" r="r" t="t"/>
              <a:pathLst>
                <a:path extrusionOk="0" h="2093" w="34400">
                  <a:moveTo>
                    <a:pt x="34399" y="2092"/>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39667450" y="1261250"/>
              <a:ext cx="965650" cy="154375"/>
            </a:xfrm>
            <a:custGeom>
              <a:rect b="b" l="l" r="r" t="t"/>
              <a:pathLst>
                <a:path extrusionOk="0" h="6175" w="38626">
                  <a:moveTo>
                    <a:pt x="2175" y="0"/>
                  </a:moveTo>
                  <a:cubicBezTo>
                    <a:pt x="1025" y="0"/>
                    <a:pt x="166" y="823"/>
                    <a:pt x="84" y="1906"/>
                  </a:cubicBezTo>
                  <a:cubicBezTo>
                    <a:pt x="0" y="3036"/>
                    <a:pt x="858" y="4019"/>
                    <a:pt x="1988" y="4082"/>
                  </a:cubicBezTo>
                  <a:lnTo>
                    <a:pt x="36387" y="6174"/>
                  </a:lnTo>
                  <a:lnTo>
                    <a:pt x="36512" y="6174"/>
                  </a:lnTo>
                  <a:cubicBezTo>
                    <a:pt x="37579" y="6174"/>
                    <a:pt x="38500" y="5337"/>
                    <a:pt x="38563" y="4270"/>
                  </a:cubicBezTo>
                  <a:cubicBezTo>
                    <a:pt x="38625" y="3140"/>
                    <a:pt x="37768" y="2178"/>
                    <a:pt x="36638" y="2094"/>
                  </a:cubicBezTo>
                  <a:lnTo>
                    <a:pt x="2260" y="2"/>
                  </a:lnTo>
                  <a:cubicBezTo>
                    <a:pt x="2232" y="1"/>
                    <a:pt x="2203" y="0"/>
                    <a:pt x="2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37477275" y="192075"/>
              <a:ext cx="807675" cy="51825"/>
            </a:xfrm>
            <a:custGeom>
              <a:rect b="b" l="l" r="r" t="t"/>
              <a:pathLst>
                <a:path extrusionOk="0" h="2073" w="32307">
                  <a:moveTo>
                    <a:pt x="32307" y="1"/>
                  </a:moveTo>
                  <a:lnTo>
                    <a:pt x="1"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8"/>
            <p:cNvSpPr/>
            <p:nvPr/>
          </p:nvSpPr>
          <p:spPr>
            <a:xfrm>
              <a:off x="-37530625" y="141125"/>
              <a:ext cx="913325" cy="154550"/>
            </a:xfrm>
            <a:custGeom>
              <a:rect b="b" l="l" r="r" t="t"/>
              <a:pathLst>
                <a:path extrusionOk="0" h="6182" w="36533">
                  <a:moveTo>
                    <a:pt x="34477" y="1"/>
                  </a:moveTo>
                  <a:cubicBezTo>
                    <a:pt x="34416" y="1"/>
                    <a:pt x="34356" y="3"/>
                    <a:pt x="34294" y="9"/>
                  </a:cubicBezTo>
                  <a:lnTo>
                    <a:pt x="1988" y="2101"/>
                  </a:lnTo>
                  <a:cubicBezTo>
                    <a:pt x="858" y="2185"/>
                    <a:pt x="0" y="3148"/>
                    <a:pt x="84" y="4278"/>
                  </a:cubicBezTo>
                  <a:cubicBezTo>
                    <a:pt x="168" y="5345"/>
                    <a:pt x="1047" y="6182"/>
                    <a:pt x="2114" y="6182"/>
                  </a:cubicBezTo>
                  <a:lnTo>
                    <a:pt x="2260" y="6182"/>
                  </a:lnTo>
                  <a:lnTo>
                    <a:pt x="34545" y="4089"/>
                  </a:lnTo>
                  <a:cubicBezTo>
                    <a:pt x="35675" y="4006"/>
                    <a:pt x="36533" y="3043"/>
                    <a:pt x="36470" y="1913"/>
                  </a:cubicBezTo>
                  <a:cubicBezTo>
                    <a:pt x="36391" y="845"/>
                    <a:pt x="35526" y="1"/>
                    <a:pt x="34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8"/>
            <p:cNvSpPr/>
            <p:nvPr/>
          </p:nvSpPr>
          <p:spPr>
            <a:xfrm>
              <a:off x="-37034225" y="739750"/>
              <a:ext cx="989725" cy="51300"/>
            </a:xfrm>
            <a:custGeom>
              <a:rect b="b" l="l" r="r" t="t"/>
              <a:pathLst>
                <a:path extrusionOk="0" h="2052" w="39589">
                  <a:moveTo>
                    <a:pt x="39588" y="1"/>
                  </a:moveTo>
                  <a:lnTo>
                    <a:pt x="1"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37086525" y="688500"/>
              <a:ext cx="1094325" cy="154325"/>
            </a:xfrm>
            <a:custGeom>
              <a:rect b="b" l="l" r="r" t="t"/>
              <a:pathLst>
                <a:path extrusionOk="0" h="6173" w="43773">
                  <a:moveTo>
                    <a:pt x="41576" y="0"/>
                  </a:moveTo>
                  <a:lnTo>
                    <a:pt x="1988" y="2093"/>
                  </a:lnTo>
                  <a:cubicBezTo>
                    <a:pt x="858" y="2155"/>
                    <a:pt x="1" y="3118"/>
                    <a:pt x="42" y="4248"/>
                  </a:cubicBezTo>
                  <a:cubicBezTo>
                    <a:pt x="105" y="5336"/>
                    <a:pt x="1026" y="6173"/>
                    <a:pt x="2093" y="6173"/>
                  </a:cubicBezTo>
                  <a:lnTo>
                    <a:pt x="2198" y="6173"/>
                  </a:lnTo>
                  <a:lnTo>
                    <a:pt x="41785" y="4080"/>
                  </a:lnTo>
                  <a:cubicBezTo>
                    <a:pt x="42915" y="4038"/>
                    <a:pt x="43773" y="3055"/>
                    <a:pt x="43731" y="1946"/>
                  </a:cubicBezTo>
                  <a:cubicBezTo>
                    <a:pt x="43668" y="816"/>
                    <a:pt x="42727" y="21"/>
                    <a:pt x="41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37321400" y="1182300"/>
              <a:ext cx="860000" cy="52325"/>
            </a:xfrm>
            <a:custGeom>
              <a:rect b="b" l="l" r="r" t="t"/>
              <a:pathLst>
                <a:path extrusionOk="0" h="2093" w="34400">
                  <a:moveTo>
                    <a:pt x="34399" y="2092"/>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37373700" y="1131000"/>
              <a:ext cx="965650" cy="154375"/>
            </a:xfrm>
            <a:custGeom>
              <a:rect b="b" l="l" r="r" t="t"/>
              <a:pathLst>
                <a:path extrusionOk="0" h="6175" w="38626">
                  <a:moveTo>
                    <a:pt x="2178" y="0"/>
                  </a:moveTo>
                  <a:cubicBezTo>
                    <a:pt x="1065" y="0"/>
                    <a:pt x="166" y="824"/>
                    <a:pt x="84" y="1927"/>
                  </a:cubicBezTo>
                  <a:cubicBezTo>
                    <a:pt x="1" y="3036"/>
                    <a:pt x="858" y="4019"/>
                    <a:pt x="1988" y="4082"/>
                  </a:cubicBezTo>
                  <a:lnTo>
                    <a:pt x="36387" y="6174"/>
                  </a:lnTo>
                  <a:lnTo>
                    <a:pt x="36512" y="6174"/>
                  </a:lnTo>
                  <a:cubicBezTo>
                    <a:pt x="37579" y="6174"/>
                    <a:pt x="38479" y="5358"/>
                    <a:pt x="38563" y="4270"/>
                  </a:cubicBezTo>
                  <a:cubicBezTo>
                    <a:pt x="38625" y="3140"/>
                    <a:pt x="37768" y="2178"/>
                    <a:pt x="36638" y="2094"/>
                  </a:cubicBezTo>
                  <a:lnTo>
                    <a:pt x="2260" y="2"/>
                  </a:lnTo>
                  <a:cubicBezTo>
                    <a:pt x="2233" y="1"/>
                    <a:pt x="2205" y="0"/>
                    <a:pt x="2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38858750" y="-1058625"/>
              <a:ext cx="807675" cy="51800"/>
            </a:xfrm>
            <a:custGeom>
              <a:rect b="b" l="l" r="r" t="t"/>
              <a:pathLst>
                <a:path extrusionOk="0" h="2072" w="32307">
                  <a:moveTo>
                    <a:pt x="32306" y="0"/>
                  </a:moveTo>
                  <a:lnTo>
                    <a:pt x="0"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38911575" y="-1109575"/>
              <a:ext cx="914375" cy="154550"/>
            </a:xfrm>
            <a:custGeom>
              <a:rect b="b" l="l" r="r" t="t"/>
              <a:pathLst>
                <a:path extrusionOk="0" h="6182" w="36575">
                  <a:moveTo>
                    <a:pt x="34494" y="0"/>
                  </a:moveTo>
                  <a:cubicBezTo>
                    <a:pt x="34435" y="0"/>
                    <a:pt x="34375" y="3"/>
                    <a:pt x="34315" y="9"/>
                  </a:cubicBezTo>
                  <a:lnTo>
                    <a:pt x="1988" y="2101"/>
                  </a:lnTo>
                  <a:cubicBezTo>
                    <a:pt x="858" y="2164"/>
                    <a:pt x="0" y="3147"/>
                    <a:pt x="84" y="4256"/>
                  </a:cubicBezTo>
                  <a:cubicBezTo>
                    <a:pt x="167" y="5344"/>
                    <a:pt x="1046" y="6181"/>
                    <a:pt x="2113" y="6181"/>
                  </a:cubicBezTo>
                  <a:lnTo>
                    <a:pt x="2260" y="6181"/>
                  </a:lnTo>
                  <a:lnTo>
                    <a:pt x="34587" y="4089"/>
                  </a:lnTo>
                  <a:cubicBezTo>
                    <a:pt x="35696" y="4005"/>
                    <a:pt x="36575" y="3043"/>
                    <a:pt x="36491" y="1913"/>
                  </a:cubicBezTo>
                  <a:cubicBezTo>
                    <a:pt x="36412" y="844"/>
                    <a:pt x="35528" y="0"/>
                    <a:pt x="34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38415700" y="-510950"/>
              <a:ext cx="990750" cy="51275"/>
            </a:xfrm>
            <a:custGeom>
              <a:rect b="b" l="l" r="r" t="t"/>
              <a:pathLst>
                <a:path extrusionOk="0" h="2051" w="39630">
                  <a:moveTo>
                    <a:pt x="39630" y="0"/>
                  </a:moveTo>
                  <a:lnTo>
                    <a:pt x="1"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38468000" y="-562225"/>
              <a:ext cx="1094325" cy="154350"/>
            </a:xfrm>
            <a:custGeom>
              <a:rect b="b" l="l" r="r" t="t"/>
              <a:pathLst>
                <a:path extrusionOk="0" h="6174" w="43773">
                  <a:moveTo>
                    <a:pt x="41576" y="1"/>
                  </a:moveTo>
                  <a:lnTo>
                    <a:pt x="1988" y="2093"/>
                  </a:lnTo>
                  <a:cubicBezTo>
                    <a:pt x="858" y="2135"/>
                    <a:pt x="0" y="3118"/>
                    <a:pt x="42" y="4227"/>
                  </a:cubicBezTo>
                  <a:cubicBezTo>
                    <a:pt x="105" y="5336"/>
                    <a:pt x="1005" y="6173"/>
                    <a:pt x="2093" y="6173"/>
                  </a:cubicBezTo>
                  <a:cubicBezTo>
                    <a:pt x="2121" y="6173"/>
                    <a:pt x="2139" y="6164"/>
                    <a:pt x="2161" y="6164"/>
                  </a:cubicBezTo>
                  <a:cubicBezTo>
                    <a:pt x="2172" y="6164"/>
                    <a:pt x="2183" y="6166"/>
                    <a:pt x="2197" y="6173"/>
                  </a:cubicBezTo>
                  <a:lnTo>
                    <a:pt x="41785" y="4081"/>
                  </a:lnTo>
                  <a:cubicBezTo>
                    <a:pt x="42915" y="4018"/>
                    <a:pt x="43773" y="3056"/>
                    <a:pt x="43731" y="1926"/>
                  </a:cubicBezTo>
                  <a:cubicBezTo>
                    <a:pt x="43668" y="817"/>
                    <a:pt x="42726" y="22"/>
                    <a:pt x="41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38702350" y="-68425"/>
              <a:ext cx="859975" cy="52350"/>
            </a:xfrm>
            <a:custGeom>
              <a:rect b="b" l="l" r="r" t="t"/>
              <a:pathLst>
                <a:path extrusionOk="0" h="2094" w="34399">
                  <a:moveTo>
                    <a:pt x="34399" y="2093"/>
                  </a:moveTo>
                  <a:lnTo>
                    <a:pt x="1"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38755175" y="-119900"/>
              <a:ext cx="965650" cy="154550"/>
            </a:xfrm>
            <a:custGeom>
              <a:rect b="b" l="l" r="r" t="t"/>
              <a:pathLst>
                <a:path extrusionOk="0" h="6182" w="38626">
                  <a:moveTo>
                    <a:pt x="2054" y="1"/>
                  </a:moveTo>
                  <a:cubicBezTo>
                    <a:pt x="972" y="1"/>
                    <a:pt x="143" y="863"/>
                    <a:pt x="84" y="1913"/>
                  </a:cubicBezTo>
                  <a:cubicBezTo>
                    <a:pt x="0" y="3043"/>
                    <a:pt x="858" y="4006"/>
                    <a:pt x="1988" y="4089"/>
                  </a:cubicBezTo>
                  <a:lnTo>
                    <a:pt x="36386" y="6182"/>
                  </a:lnTo>
                  <a:lnTo>
                    <a:pt x="36512" y="6182"/>
                  </a:lnTo>
                  <a:cubicBezTo>
                    <a:pt x="37579" y="6182"/>
                    <a:pt x="38500" y="5345"/>
                    <a:pt x="38542" y="4278"/>
                  </a:cubicBezTo>
                  <a:cubicBezTo>
                    <a:pt x="38625" y="3148"/>
                    <a:pt x="37767" y="2185"/>
                    <a:pt x="36637" y="2102"/>
                  </a:cubicBezTo>
                  <a:lnTo>
                    <a:pt x="2239" y="9"/>
                  </a:lnTo>
                  <a:cubicBezTo>
                    <a:pt x="2177" y="4"/>
                    <a:pt x="2115" y="1"/>
                    <a:pt x="2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36226575" y="-1058625"/>
              <a:ext cx="808200" cy="51800"/>
            </a:xfrm>
            <a:custGeom>
              <a:rect b="b" l="l" r="r" t="t"/>
              <a:pathLst>
                <a:path extrusionOk="0" h="2072" w="32328">
                  <a:moveTo>
                    <a:pt x="32328" y="0"/>
                  </a:moveTo>
                  <a:lnTo>
                    <a:pt x="1" y="2072"/>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36279925" y="-1109575"/>
              <a:ext cx="914400" cy="154550"/>
            </a:xfrm>
            <a:custGeom>
              <a:rect b="b" l="l" r="r" t="t"/>
              <a:pathLst>
                <a:path extrusionOk="0" h="6182" w="36576">
                  <a:moveTo>
                    <a:pt x="34492" y="0"/>
                  </a:moveTo>
                  <a:cubicBezTo>
                    <a:pt x="34433" y="0"/>
                    <a:pt x="34375" y="3"/>
                    <a:pt x="34316" y="9"/>
                  </a:cubicBezTo>
                  <a:lnTo>
                    <a:pt x="1989" y="2101"/>
                  </a:lnTo>
                  <a:cubicBezTo>
                    <a:pt x="880" y="2164"/>
                    <a:pt x="1" y="3147"/>
                    <a:pt x="84" y="4256"/>
                  </a:cubicBezTo>
                  <a:cubicBezTo>
                    <a:pt x="168" y="5344"/>
                    <a:pt x="1047" y="6181"/>
                    <a:pt x="2135" y="6181"/>
                  </a:cubicBezTo>
                  <a:lnTo>
                    <a:pt x="2261" y="6181"/>
                  </a:lnTo>
                  <a:lnTo>
                    <a:pt x="34588" y="4089"/>
                  </a:lnTo>
                  <a:cubicBezTo>
                    <a:pt x="35717" y="4005"/>
                    <a:pt x="36575" y="3043"/>
                    <a:pt x="36492" y="1913"/>
                  </a:cubicBezTo>
                  <a:cubicBezTo>
                    <a:pt x="36412" y="844"/>
                    <a:pt x="35510" y="0"/>
                    <a:pt x="34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35783500" y="-510950"/>
              <a:ext cx="990225" cy="51275"/>
            </a:xfrm>
            <a:custGeom>
              <a:rect b="b" l="l" r="r" t="t"/>
              <a:pathLst>
                <a:path extrusionOk="0" h="2051" w="39609">
                  <a:moveTo>
                    <a:pt x="39609" y="0"/>
                  </a:moveTo>
                  <a:lnTo>
                    <a:pt x="0" y="205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a:off x="-35835825" y="-562225"/>
              <a:ext cx="1094850" cy="154350"/>
            </a:xfrm>
            <a:custGeom>
              <a:rect b="b" l="l" r="r" t="t"/>
              <a:pathLst>
                <a:path extrusionOk="0" h="6174" w="43794">
                  <a:moveTo>
                    <a:pt x="41597" y="1"/>
                  </a:moveTo>
                  <a:lnTo>
                    <a:pt x="1989" y="2093"/>
                  </a:lnTo>
                  <a:cubicBezTo>
                    <a:pt x="859" y="2135"/>
                    <a:pt x="1" y="3118"/>
                    <a:pt x="64" y="4227"/>
                  </a:cubicBezTo>
                  <a:cubicBezTo>
                    <a:pt x="106" y="5336"/>
                    <a:pt x="1026" y="6173"/>
                    <a:pt x="2093" y="6173"/>
                  </a:cubicBezTo>
                  <a:cubicBezTo>
                    <a:pt x="2107" y="6173"/>
                    <a:pt x="2130" y="6164"/>
                    <a:pt x="2157" y="6164"/>
                  </a:cubicBezTo>
                  <a:cubicBezTo>
                    <a:pt x="2170" y="6164"/>
                    <a:pt x="2184" y="6166"/>
                    <a:pt x="2198" y="6173"/>
                  </a:cubicBezTo>
                  <a:lnTo>
                    <a:pt x="41806" y="4081"/>
                  </a:lnTo>
                  <a:cubicBezTo>
                    <a:pt x="42915" y="4018"/>
                    <a:pt x="43794" y="3056"/>
                    <a:pt x="43731" y="1926"/>
                  </a:cubicBezTo>
                  <a:cubicBezTo>
                    <a:pt x="43689" y="817"/>
                    <a:pt x="42769" y="22"/>
                    <a:pt x="41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36070675" y="-68425"/>
              <a:ext cx="859975" cy="52350"/>
            </a:xfrm>
            <a:custGeom>
              <a:rect b="b" l="l" r="r" t="t"/>
              <a:pathLst>
                <a:path extrusionOk="0" h="2094" w="34399">
                  <a:moveTo>
                    <a:pt x="34399" y="2093"/>
                  </a:moveTo>
                  <a:lnTo>
                    <a:pt x="0"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36123000" y="-119900"/>
              <a:ext cx="966175" cy="154550"/>
            </a:xfrm>
            <a:custGeom>
              <a:rect b="b" l="l" r="r" t="t"/>
              <a:pathLst>
                <a:path extrusionOk="0" h="6182" w="38647">
                  <a:moveTo>
                    <a:pt x="2079" y="1"/>
                  </a:moveTo>
                  <a:cubicBezTo>
                    <a:pt x="1012" y="1"/>
                    <a:pt x="164" y="863"/>
                    <a:pt x="85" y="1913"/>
                  </a:cubicBezTo>
                  <a:cubicBezTo>
                    <a:pt x="1" y="3043"/>
                    <a:pt x="880" y="4006"/>
                    <a:pt x="1989" y="4089"/>
                  </a:cubicBezTo>
                  <a:lnTo>
                    <a:pt x="36387" y="6182"/>
                  </a:lnTo>
                  <a:lnTo>
                    <a:pt x="36513" y="6182"/>
                  </a:lnTo>
                  <a:cubicBezTo>
                    <a:pt x="37601" y="6182"/>
                    <a:pt x="38479" y="5345"/>
                    <a:pt x="38563" y="4278"/>
                  </a:cubicBezTo>
                  <a:cubicBezTo>
                    <a:pt x="38647" y="3148"/>
                    <a:pt x="37768" y="2185"/>
                    <a:pt x="36659" y="2102"/>
                  </a:cubicBezTo>
                  <a:lnTo>
                    <a:pt x="2261" y="9"/>
                  </a:lnTo>
                  <a:cubicBezTo>
                    <a:pt x="2199" y="4"/>
                    <a:pt x="2139" y="1"/>
                    <a:pt x="2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32760575" y="-11057500"/>
              <a:ext cx="51825" cy="807675"/>
            </a:xfrm>
            <a:custGeom>
              <a:rect b="b" l="l" r="r" t="t"/>
              <a:pathLst>
                <a:path extrusionOk="0" h="32307" w="2073">
                  <a:moveTo>
                    <a:pt x="2072" y="32307"/>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a:off x="-32814450" y="-11108450"/>
              <a:ext cx="158525" cy="909375"/>
            </a:xfrm>
            <a:custGeom>
              <a:rect b="b" l="l" r="r" t="t"/>
              <a:pathLst>
                <a:path extrusionOk="0" h="36375" w="6341">
                  <a:moveTo>
                    <a:pt x="2168" y="0"/>
                  </a:moveTo>
                  <a:cubicBezTo>
                    <a:pt x="2109" y="0"/>
                    <a:pt x="2049" y="3"/>
                    <a:pt x="1988" y="9"/>
                  </a:cubicBezTo>
                  <a:cubicBezTo>
                    <a:pt x="880" y="72"/>
                    <a:pt x="1" y="1055"/>
                    <a:pt x="84" y="2164"/>
                  </a:cubicBezTo>
                  <a:lnTo>
                    <a:pt x="2177" y="34470"/>
                  </a:lnTo>
                  <a:cubicBezTo>
                    <a:pt x="2260" y="35537"/>
                    <a:pt x="3139" y="36374"/>
                    <a:pt x="4227" y="36374"/>
                  </a:cubicBezTo>
                  <a:lnTo>
                    <a:pt x="4353" y="36374"/>
                  </a:lnTo>
                  <a:cubicBezTo>
                    <a:pt x="5483" y="36311"/>
                    <a:pt x="6341" y="35328"/>
                    <a:pt x="6257" y="34219"/>
                  </a:cubicBezTo>
                  <a:lnTo>
                    <a:pt x="4165" y="1913"/>
                  </a:lnTo>
                  <a:cubicBezTo>
                    <a:pt x="4085" y="844"/>
                    <a:pt x="3202" y="0"/>
                    <a:pt x="2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33307725" y="-10614975"/>
              <a:ext cx="52325" cy="990775"/>
            </a:xfrm>
            <a:custGeom>
              <a:rect b="b" l="l" r="r" t="t"/>
              <a:pathLst>
                <a:path extrusionOk="0" h="39631" w="2093">
                  <a:moveTo>
                    <a:pt x="2093" y="39630"/>
                  </a:moveTo>
                  <a:lnTo>
                    <a:pt x="1"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33361075" y="-10665175"/>
              <a:ext cx="156950" cy="1092225"/>
            </a:xfrm>
            <a:custGeom>
              <a:rect b="b" l="l" r="r" t="t"/>
              <a:pathLst>
                <a:path extrusionOk="0" h="43689" w="6278">
                  <a:moveTo>
                    <a:pt x="1988" y="0"/>
                  </a:moveTo>
                  <a:cubicBezTo>
                    <a:pt x="879" y="63"/>
                    <a:pt x="1" y="1025"/>
                    <a:pt x="63" y="2155"/>
                  </a:cubicBezTo>
                  <a:lnTo>
                    <a:pt x="2156" y="41743"/>
                  </a:lnTo>
                  <a:cubicBezTo>
                    <a:pt x="2198" y="42852"/>
                    <a:pt x="3118" y="43689"/>
                    <a:pt x="4185" y="43689"/>
                  </a:cubicBezTo>
                  <a:lnTo>
                    <a:pt x="4290" y="43689"/>
                  </a:lnTo>
                  <a:cubicBezTo>
                    <a:pt x="5420" y="43626"/>
                    <a:pt x="6278" y="42663"/>
                    <a:pt x="6236" y="41534"/>
                  </a:cubicBezTo>
                  <a:lnTo>
                    <a:pt x="4143" y="1946"/>
                  </a:lnTo>
                  <a:cubicBezTo>
                    <a:pt x="4081" y="816"/>
                    <a:pt x="3181" y="63"/>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33751300" y="-10901100"/>
              <a:ext cx="52325" cy="860000"/>
            </a:xfrm>
            <a:custGeom>
              <a:rect b="b" l="l" r="r" t="t"/>
              <a:pathLst>
                <a:path extrusionOk="0" h="34400" w="2093">
                  <a:moveTo>
                    <a:pt x="1" y="34399"/>
                  </a:moveTo>
                  <a:lnTo>
                    <a:pt x="2093"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33804125" y="-10952650"/>
              <a:ext cx="158500" cy="962275"/>
            </a:xfrm>
            <a:custGeom>
              <a:rect b="b" l="l" r="r" t="t"/>
              <a:pathLst>
                <a:path extrusionOk="0" h="38491" w="6340">
                  <a:moveTo>
                    <a:pt x="4122" y="1"/>
                  </a:moveTo>
                  <a:cubicBezTo>
                    <a:pt x="3068" y="1"/>
                    <a:pt x="2235" y="877"/>
                    <a:pt x="2176" y="1937"/>
                  </a:cubicBezTo>
                  <a:lnTo>
                    <a:pt x="84" y="36315"/>
                  </a:lnTo>
                  <a:cubicBezTo>
                    <a:pt x="0" y="37444"/>
                    <a:pt x="858" y="38407"/>
                    <a:pt x="1988" y="38491"/>
                  </a:cubicBezTo>
                  <a:lnTo>
                    <a:pt x="2114" y="38491"/>
                  </a:lnTo>
                  <a:cubicBezTo>
                    <a:pt x="3181" y="38491"/>
                    <a:pt x="4101" y="37654"/>
                    <a:pt x="4164" y="36587"/>
                  </a:cubicBezTo>
                  <a:lnTo>
                    <a:pt x="6256" y="2188"/>
                  </a:lnTo>
                  <a:cubicBezTo>
                    <a:pt x="6340" y="1058"/>
                    <a:pt x="5461" y="96"/>
                    <a:pt x="4331" y="12"/>
                  </a:cubicBezTo>
                  <a:cubicBezTo>
                    <a:pt x="4261" y="4"/>
                    <a:pt x="4191" y="1"/>
                    <a:pt x="4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a:off x="-34363325" y="-10920450"/>
              <a:ext cx="51825" cy="807150"/>
            </a:xfrm>
            <a:custGeom>
              <a:rect b="b" l="l" r="r" t="t"/>
              <a:pathLst>
                <a:path extrusionOk="0" h="32286" w="2073">
                  <a:moveTo>
                    <a:pt x="2072" y="32286"/>
                  </a:moveTo>
                  <a:lnTo>
                    <a:pt x="1" y="0"/>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34416675" y="-10971800"/>
              <a:ext cx="158000" cy="910300"/>
            </a:xfrm>
            <a:custGeom>
              <a:rect b="b" l="l" r="r" t="t"/>
              <a:pathLst>
                <a:path extrusionOk="0" h="36412" w="6320">
                  <a:moveTo>
                    <a:pt x="2103" y="1"/>
                  </a:moveTo>
                  <a:cubicBezTo>
                    <a:pt x="2065" y="1"/>
                    <a:pt x="2027" y="2"/>
                    <a:pt x="1988" y="4"/>
                  </a:cubicBezTo>
                  <a:cubicBezTo>
                    <a:pt x="859" y="88"/>
                    <a:pt x="1" y="1050"/>
                    <a:pt x="63" y="2180"/>
                  </a:cubicBezTo>
                  <a:lnTo>
                    <a:pt x="2156" y="34507"/>
                  </a:lnTo>
                  <a:cubicBezTo>
                    <a:pt x="2240" y="35574"/>
                    <a:pt x="3139" y="36411"/>
                    <a:pt x="4206" y="36411"/>
                  </a:cubicBezTo>
                  <a:cubicBezTo>
                    <a:pt x="4234" y="36411"/>
                    <a:pt x="4271" y="36402"/>
                    <a:pt x="4299" y="36402"/>
                  </a:cubicBezTo>
                  <a:cubicBezTo>
                    <a:pt x="4313" y="36402"/>
                    <a:pt x="4325" y="36404"/>
                    <a:pt x="4332" y="36411"/>
                  </a:cubicBezTo>
                  <a:cubicBezTo>
                    <a:pt x="5462" y="36327"/>
                    <a:pt x="6320" y="35365"/>
                    <a:pt x="6236" y="34235"/>
                  </a:cubicBezTo>
                  <a:lnTo>
                    <a:pt x="4144" y="1908"/>
                  </a:lnTo>
                  <a:cubicBezTo>
                    <a:pt x="4083" y="818"/>
                    <a:pt x="3146" y="1"/>
                    <a:pt x="2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a:off x="-34910475" y="-10477925"/>
              <a:ext cx="52350" cy="990250"/>
            </a:xfrm>
            <a:custGeom>
              <a:rect b="b" l="l" r="r" t="t"/>
              <a:pathLst>
                <a:path extrusionOk="0" h="39610" w="2094">
                  <a:moveTo>
                    <a:pt x="2093" y="39609"/>
                  </a:moveTo>
                  <a:lnTo>
                    <a:pt x="1"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34963300" y="-10528650"/>
              <a:ext cx="156950" cy="1092225"/>
            </a:xfrm>
            <a:custGeom>
              <a:rect b="b" l="l" r="r" t="t"/>
              <a:pathLst>
                <a:path extrusionOk="0" h="43689" w="6278">
                  <a:moveTo>
                    <a:pt x="1988" y="0"/>
                  </a:moveTo>
                  <a:cubicBezTo>
                    <a:pt x="858" y="63"/>
                    <a:pt x="1" y="1026"/>
                    <a:pt x="42" y="2155"/>
                  </a:cubicBezTo>
                  <a:lnTo>
                    <a:pt x="2135" y="41743"/>
                  </a:lnTo>
                  <a:cubicBezTo>
                    <a:pt x="2197" y="42852"/>
                    <a:pt x="3097" y="43689"/>
                    <a:pt x="4185" y="43689"/>
                  </a:cubicBezTo>
                  <a:lnTo>
                    <a:pt x="4290" y="43689"/>
                  </a:lnTo>
                  <a:cubicBezTo>
                    <a:pt x="5399" y="43626"/>
                    <a:pt x="6278" y="42664"/>
                    <a:pt x="6215" y="41534"/>
                  </a:cubicBezTo>
                  <a:lnTo>
                    <a:pt x="4122" y="1946"/>
                  </a:lnTo>
                  <a:cubicBezTo>
                    <a:pt x="4081" y="816"/>
                    <a:pt x="3160" y="0"/>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8"/>
            <p:cNvSpPr/>
            <p:nvPr/>
          </p:nvSpPr>
          <p:spPr>
            <a:xfrm>
              <a:off x="-35354050" y="-10764575"/>
              <a:ext cx="52325" cy="860000"/>
            </a:xfrm>
            <a:custGeom>
              <a:rect b="b" l="l" r="r" t="t"/>
              <a:pathLst>
                <a:path extrusionOk="0" h="34400" w="2093">
                  <a:moveTo>
                    <a:pt x="1" y="34399"/>
                  </a:moveTo>
                  <a:lnTo>
                    <a:pt x="2093"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8"/>
            <p:cNvSpPr/>
            <p:nvPr/>
          </p:nvSpPr>
          <p:spPr>
            <a:xfrm>
              <a:off x="-35406875" y="-10815400"/>
              <a:ext cx="158525" cy="961550"/>
            </a:xfrm>
            <a:custGeom>
              <a:rect b="b" l="l" r="r" t="t"/>
              <a:pathLst>
                <a:path extrusionOk="0" h="38462" w="6341">
                  <a:moveTo>
                    <a:pt x="4231" y="1"/>
                  </a:moveTo>
                  <a:cubicBezTo>
                    <a:pt x="3136" y="1"/>
                    <a:pt x="2257" y="818"/>
                    <a:pt x="2176" y="1908"/>
                  </a:cubicBezTo>
                  <a:lnTo>
                    <a:pt x="84" y="36307"/>
                  </a:lnTo>
                  <a:cubicBezTo>
                    <a:pt x="0" y="37416"/>
                    <a:pt x="858" y="38399"/>
                    <a:pt x="1988" y="38462"/>
                  </a:cubicBezTo>
                  <a:lnTo>
                    <a:pt x="2114" y="38462"/>
                  </a:lnTo>
                  <a:cubicBezTo>
                    <a:pt x="3202" y="38462"/>
                    <a:pt x="4101" y="37625"/>
                    <a:pt x="4164" y="36558"/>
                  </a:cubicBezTo>
                  <a:lnTo>
                    <a:pt x="6256" y="2159"/>
                  </a:lnTo>
                  <a:cubicBezTo>
                    <a:pt x="6340" y="1050"/>
                    <a:pt x="5461" y="67"/>
                    <a:pt x="4352" y="4"/>
                  </a:cubicBezTo>
                  <a:cubicBezTo>
                    <a:pt x="4312" y="2"/>
                    <a:pt x="4271" y="1"/>
                    <a:pt x="4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31079875" y="-11181475"/>
              <a:ext cx="52325" cy="808200"/>
            </a:xfrm>
            <a:custGeom>
              <a:rect b="b" l="l" r="r" t="t"/>
              <a:pathLst>
                <a:path extrusionOk="0" h="32328" w="2093">
                  <a:moveTo>
                    <a:pt x="2093" y="32328"/>
                  </a:moveTo>
                  <a:lnTo>
                    <a:pt x="0"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31133225" y="-11232950"/>
              <a:ext cx="158500" cy="910425"/>
            </a:xfrm>
            <a:custGeom>
              <a:rect b="b" l="l" r="r" t="t"/>
              <a:pathLst>
                <a:path extrusionOk="0" h="36417" w="6340">
                  <a:moveTo>
                    <a:pt x="2164" y="1"/>
                  </a:moveTo>
                  <a:cubicBezTo>
                    <a:pt x="2106" y="1"/>
                    <a:pt x="2047" y="4"/>
                    <a:pt x="1988" y="9"/>
                  </a:cubicBezTo>
                  <a:cubicBezTo>
                    <a:pt x="858" y="93"/>
                    <a:pt x="0" y="1055"/>
                    <a:pt x="84" y="2185"/>
                  </a:cubicBezTo>
                  <a:lnTo>
                    <a:pt x="2176" y="34512"/>
                  </a:lnTo>
                  <a:cubicBezTo>
                    <a:pt x="2260" y="35579"/>
                    <a:pt x="3139" y="36416"/>
                    <a:pt x="4227" y="36416"/>
                  </a:cubicBezTo>
                  <a:lnTo>
                    <a:pt x="4352" y="36416"/>
                  </a:lnTo>
                  <a:cubicBezTo>
                    <a:pt x="5482" y="36332"/>
                    <a:pt x="6340" y="35370"/>
                    <a:pt x="6256" y="34240"/>
                  </a:cubicBezTo>
                  <a:lnTo>
                    <a:pt x="4164" y="1934"/>
                  </a:lnTo>
                  <a:cubicBezTo>
                    <a:pt x="4085" y="864"/>
                    <a:pt x="3199" y="1"/>
                    <a:pt x="2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31627550" y="-10738425"/>
              <a:ext cx="52325" cy="990250"/>
            </a:xfrm>
            <a:custGeom>
              <a:rect b="b" l="l" r="r" t="t"/>
              <a:pathLst>
                <a:path extrusionOk="0" h="39610" w="2093">
                  <a:moveTo>
                    <a:pt x="2093" y="39609"/>
                  </a:moveTo>
                  <a:lnTo>
                    <a:pt x="0"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31679850" y="-10789150"/>
              <a:ext cx="156950" cy="1091700"/>
            </a:xfrm>
            <a:custGeom>
              <a:rect b="b" l="l" r="r" t="t"/>
              <a:pathLst>
                <a:path extrusionOk="0" h="43668" w="6278">
                  <a:moveTo>
                    <a:pt x="1988" y="0"/>
                  </a:moveTo>
                  <a:cubicBezTo>
                    <a:pt x="858" y="42"/>
                    <a:pt x="0" y="1005"/>
                    <a:pt x="63" y="2135"/>
                  </a:cubicBezTo>
                  <a:lnTo>
                    <a:pt x="2155" y="41743"/>
                  </a:lnTo>
                  <a:cubicBezTo>
                    <a:pt x="2197" y="42831"/>
                    <a:pt x="3118" y="43668"/>
                    <a:pt x="4185" y="43668"/>
                  </a:cubicBezTo>
                  <a:lnTo>
                    <a:pt x="4289" y="43668"/>
                  </a:lnTo>
                  <a:cubicBezTo>
                    <a:pt x="5419" y="43626"/>
                    <a:pt x="6277" y="42643"/>
                    <a:pt x="6235" y="41534"/>
                  </a:cubicBezTo>
                  <a:lnTo>
                    <a:pt x="4143" y="1925"/>
                  </a:lnTo>
                  <a:cubicBezTo>
                    <a:pt x="4080" y="795"/>
                    <a:pt x="3139" y="0"/>
                    <a:pt x="1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32070075" y="-11025075"/>
              <a:ext cx="52325" cy="860000"/>
            </a:xfrm>
            <a:custGeom>
              <a:rect b="b" l="l" r="r" t="t"/>
              <a:pathLst>
                <a:path extrusionOk="0" h="34400" w="2093">
                  <a:moveTo>
                    <a:pt x="0" y="34399"/>
                  </a:moveTo>
                  <a:lnTo>
                    <a:pt x="2092" y="1"/>
                  </a:lnTo>
                </a:path>
              </a:pathLst>
            </a:custGeom>
            <a:solidFill>
              <a:srgbClr val="FF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32122925" y="-11075950"/>
              <a:ext cx="158000" cy="962125"/>
            </a:xfrm>
            <a:custGeom>
              <a:rect b="b" l="l" r="r" t="t"/>
              <a:pathLst>
                <a:path extrusionOk="0" h="38485" w="6320">
                  <a:moveTo>
                    <a:pt x="4181" y="1"/>
                  </a:moveTo>
                  <a:cubicBezTo>
                    <a:pt x="3100" y="1"/>
                    <a:pt x="2236" y="850"/>
                    <a:pt x="2156" y="1910"/>
                  </a:cubicBezTo>
                  <a:lnTo>
                    <a:pt x="64" y="36309"/>
                  </a:lnTo>
                  <a:cubicBezTo>
                    <a:pt x="1" y="37439"/>
                    <a:pt x="859" y="38401"/>
                    <a:pt x="1988" y="38485"/>
                  </a:cubicBezTo>
                  <a:lnTo>
                    <a:pt x="2114" y="38485"/>
                  </a:lnTo>
                  <a:cubicBezTo>
                    <a:pt x="3181" y="38485"/>
                    <a:pt x="4081" y="37648"/>
                    <a:pt x="4144" y="36581"/>
                  </a:cubicBezTo>
                  <a:lnTo>
                    <a:pt x="6236" y="2182"/>
                  </a:lnTo>
                  <a:cubicBezTo>
                    <a:pt x="6320" y="1052"/>
                    <a:pt x="5462" y="90"/>
                    <a:pt x="4332" y="6"/>
                  </a:cubicBezTo>
                  <a:cubicBezTo>
                    <a:pt x="4281" y="2"/>
                    <a:pt x="4231" y="1"/>
                    <a:pt x="4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38613050" y="-12388200"/>
              <a:ext cx="2301325" cy="2788850"/>
            </a:xfrm>
            <a:custGeom>
              <a:rect b="b" l="l" r="r" t="t"/>
              <a:pathLst>
                <a:path extrusionOk="0" h="111554" w="92053">
                  <a:moveTo>
                    <a:pt x="41501" y="0"/>
                  </a:moveTo>
                  <a:cubicBezTo>
                    <a:pt x="28748" y="0"/>
                    <a:pt x="17340" y="2563"/>
                    <a:pt x="12707" y="8201"/>
                  </a:cubicBezTo>
                  <a:cubicBezTo>
                    <a:pt x="0" y="23645"/>
                    <a:pt x="3530" y="111553"/>
                    <a:pt x="26508" y="111553"/>
                  </a:cubicBezTo>
                  <a:cubicBezTo>
                    <a:pt x="27064" y="111553"/>
                    <a:pt x="27632" y="111501"/>
                    <a:pt x="28211" y="111396"/>
                  </a:cubicBezTo>
                  <a:cubicBezTo>
                    <a:pt x="52734" y="106981"/>
                    <a:pt x="91275" y="46826"/>
                    <a:pt x="91757" y="22136"/>
                  </a:cubicBezTo>
                  <a:cubicBezTo>
                    <a:pt x="92053" y="8391"/>
                    <a:pt x="64576" y="0"/>
                    <a:pt x="41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8"/>
            <p:cNvSpPr/>
            <p:nvPr/>
          </p:nvSpPr>
          <p:spPr>
            <a:xfrm>
              <a:off x="-30314350" y="-12388200"/>
              <a:ext cx="2301025" cy="2788850"/>
            </a:xfrm>
            <a:custGeom>
              <a:rect b="b" l="l" r="r" t="t"/>
              <a:pathLst>
                <a:path extrusionOk="0" h="111554" w="92041">
                  <a:moveTo>
                    <a:pt x="50550" y="0"/>
                  </a:moveTo>
                  <a:cubicBezTo>
                    <a:pt x="27474" y="0"/>
                    <a:pt x="1" y="8391"/>
                    <a:pt x="284" y="22136"/>
                  </a:cubicBezTo>
                  <a:cubicBezTo>
                    <a:pt x="786" y="46826"/>
                    <a:pt x="39306" y="106981"/>
                    <a:pt x="63829" y="111396"/>
                  </a:cubicBezTo>
                  <a:cubicBezTo>
                    <a:pt x="64408" y="111501"/>
                    <a:pt x="64977" y="111553"/>
                    <a:pt x="65534" y="111553"/>
                  </a:cubicBezTo>
                  <a:cubicBezTo>
                    <a:pt x="88531" y="111553"/>
                    <a:pt x="92040" y="23645"/>
                    <a:pt x="79354" y="8201"/>
                  </a:cubicBezTo>
                  <a:cubicBezTo>
                    <a:pt x="74714" y="2563"/>
                    <a:pt x="63303" y="0"/>
                    <a:pt x="50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8"/>
            <p:cNvSpPr/>
            <p:nvPr/>
          </p:nvSpPr>
          <p:spPr>
            <a:xfrm>
              <a:off x="-41090250" y="5037175"/>
              <a:ext cx="423725" cy="727925"/>
            </a:xfrm>
            <a:custGeom>
              <a:rect b="b" l="l" r="r" t="t"/>
              <a:pathLst>
                <a:path extrusionOk="0" h="29117" w="16949">
                  <a:moveTo>
                    <a:pt x="2256" y="0"/>
                  </a:moveTo>
                  <a:cubicBezTo>
                    <a:pt x="1349" y="0"/>
                    <a:pt x="505" y="606"/>
                    <a:pt x="272" y="1519"/>
                  </a:cubicBezTo>
                  <a:cubicBezTo>
                    <a:pt x="0" y="2607"/>
                    <a:pt x="649" y="3716"/>
                    <a:pt x="1737" y="4009"/>
                  </a:cubicBezTo>
                  <a:cubicBezTo>
                    <a:pt x="2176" y="4134"/>
                    <a:pt x="12450" y="7168"/>
                    <a:pt x="10127" y="26815"/>
                  </a:cubicBezTo>
                  <a:cubicBezTo>
                    <a:pt x="10002" y="27945"/>
                    <a:pt x="10776" y="28970"/>
                    <a:pt x="11906" y="29096"/>
                  </a:cubicBezTo>
                  <a:cubicBezTo>
                    <a:pt x="11989" y="29117"/>
                    <a:pt x="12052" y="29117"/>
                    <a:pt x="12136" y="29117"/>
                  </a:cubicBezTo>
                  <a:cubicBezTo>
                    <a:pt x="13161" y="29117"/>
                    <a:pt x="14040" y="28364"/>
                    <a:pt x="14145" y="27317"/>
                  </a:cubicBezTo>
                  <a:cubicBezTo>
                    <a:pt x="16948" y="3904"/>
                    <a:pt x="3306" y="221"/>
                    <a:pt x="2720" y="54"/>
                  </a:cubicBezTo>
                  <a:cubicBezTo>
                    <a:pt x="2565" y="18"/>
                    <a:pt x="2410" y="0"/>
                    <a:pt x="2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40632025" y="4933350"/>
              <a:ext cx="423725" cy="728200"/>
            </a:xfrm>
            <a:custGeom>
              <a:rect b="b" l="l" r="r" t="t"/>
              <a:pathLst>
                <a:path extrusionOk="0" h="29128" w="16949">
                  <a:moveTo>
                    <a:pt x="2220" y="1"/>
                  </a:moveTo>
                  <a:cubicBezTo>
                    <a:pt x="1331" y="1"/>
                    <a:pt x="519" y="594"/>
                    <a:pt x="272" y="1529"/>
                  </a:cubicBezTo>
                  <a:cubicBezTo>
                    <a:pt x="0" y="2596"/>
                    <a:pt x="670" y="3726"/>
                    <a:pt x="1737" y="3998"/>
                  </a:cubicBezTo>
                  <a:cubicBezTo>
                    <a:pt x="2176" y="4144"/>
                    <a:pt x="12450" y="7178"/>
                    <a:pt x="10127" y="26805"/>
                  </a:cubicBezTo>
                  <a:cubicBezTo>
                    <a:pt x="10002" y="27934"/>
                    <a:pt x="10776" y="28960"/>
                    <a:pt x="11906" y="29085"/>
                  </a:cubicBezTo>
                  <a:cubicBezTo>
                    <a:pt x="11990" y="29127"/>
                    <a:pt x="12073" y="29127"/>
                    <a:pt x="12136" y="29127"/>
                  </a:cubicBezTo>
                  <a:cubicBezTo>
                    <a:pt x="13161" y="29127"/>
                    <a:pt x="14061" y="28353"/>
                    <a:pt x="14166" y="27307"/>
                  </a:cubicBezTo>
                  <a:cubicBezTo>
                    <a:pt x="16948" y="3893"/>
                    <a:pt x="3306" y="211"/>
                    <a:pt x="2720" y="64"/>
                  </a:cubicBezTo>
                  <a:cubicBezTo>
                    <a:pt x="2553" y="21"/>
                    <a:pt x="2385"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8"/>
            <p:cNvSpPr/>
            <p:nvPr/>
          </p:nvSpPr>
          <p:spPr>
            <a:xfrm>
              <a:off x="-38614475" y="4476600"/>
              <a:ext cx="424250" cy="728275"/>
            </a:xfrm>
            <a:custGeom>
              <a:rect b="b" l="l" r="r" t="t"/>
              <a:pathLst>
                <a:path extrusionOk="0" h="29131" w="16970">
                  <a:moveTo>
                    <a:pt x="2241" y="0"/>
                  </a:moveTo>
                  <a:cubicBezTo>
                    <a:pt x="1347" y="0"/>
                    <a:pt x="520" y="632"/>
                    <a:pt x="273" y="1532"/>
                  </a:cubicBezTo>
                  <a:cubicBezTo>
                    <a:pt x="1" y="2621"/>
                    <a:pt x="649" y="3729"/>
                    <a:pt x="1716" y="4022"/>
                  </a:cubicBezTo>
                  <a:cubicBezTo>
                    <a:pt x="2156" y="4148"/>
                    <a:pt x="12450" y="7182"/>
                    <a:pt x="10107" y="26829"/>
                  </a:cubicBezTo>
                  <a:cubicBezTo>
                    <a:pt x="9981" y="27959"/>
                    <a:pt x="10776" y="28984"/>
                    <a:pt x="11885" y="29110"/>
                  </a:cubicBezTo>
                  <a:cubicBezTo>
                    <a:pt x="11969" y="29131"/>
                    <a:pt x="12053" y="29131"/>
                    <a:pt x="12136" y="29131"/>
                  </a:cubicBezTo>
                  <a:cubicBezTo>
                    <a:pt x="13141" y="29131"/>
                    <a:pt x="14040" y="28377"/>
                    <a:pt x="14166" y="27331"/>
                  </a:cubicBezTo>
                  <a:cubicBezTo>
                    <a:pt x="16970" y="3918"/>
                    <a:pt x="3307" y="235"/>
                    <a:pt x="2742" y="68"/>
                  </a:cubicBezTo>
                  <a:cubicBezTo>
                    <a:pt x="2575" y="22"/>
                    <a:pt x="2407" y="0"/>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8"/>
            <p:cNvSpPr/>
            <p:nvPr/>
          </p:nvSpPr>
          <p:spPr>
            <a:xfrm>
              <a:off x="-38156250" y="4372650"/>
              <a:ext cx="424250" cy="728125"/>
            </a:xfrm>
            <a:custGeom>
              <a:rect b="b" l="l" r="r" t="t"/>
              <a:pathLst>
                <a:path extrusionOk="0" h="29125" w="16970">
                  <a:moveTo>
                    <a:pt x="2249" y="0"/>
                  </a:moveTo>
                  <a:cubicBezTo>
                    <a:pt x="1353" y="0"/>
                    <a:pt x="524" y="606"/>
                    <a:pt x="294" y="1527"/>
                  </a:cubicBezTo>
                  <a:cubicBezTo>
                    <a:pt x="1" y="2615"/>
                    <a:pt x="649" y="3724"/>
                    <a:pt x="1717" y="4017"/>
                  </a:cubicBezTo>
                  <a:cubicBezTo>
                    <a:pt x="2177" y="4142"/>
                    <a:pt x="12450" y="7197"/>
                    <a:pt x="10128" y="26823"/>
                  </a:cubicBezTo>
                  <a:cubicBezTo>
                    <a:pt x="9981" y="27953"/>
                    <a:pt x="10776" y="28978"/>
                    <a:pt x="11906" y="29104"/>
                  </a:cubicBezTo>
                  <a:cubicBezTo>
                    <a:pt x="11969" y="29125"/>
                    <a:pt x="12053" y="29125"/>
                    <a:pt x="12136" y="29125"/>
                  </a:cubicBezTo>
                  <a:cubicBezTo>
                    <a:pt x="13162" y="29125"/>
                    <a:pt x="14041" y="28372"/>
                    <a:pt x="14166" y="27325"/>
                  </a:cubicBezTo>
                  <a:cubicBezTo>
                    <a:pt x="16970" y="3912"/>
                    <a:pt x="3328" y="229"/>
                    <a:pt x="2742" y="62"/>
                  </a:cubicBezTo>
                  <a:cubicBezTo>
                    <a:pt x="2578" y="20"/>
                    <a:pt x="2412" y="0"/>
                    <a:pt x="2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8"/>
            <p:cNvSpPr/>
            <p:nvPr/>
          </p:nvSpPr>
          <p:spPr>
            <a:xfrm>
              <a:off x="-35232175" y="4990750"/>
              <a:ext cx="423725" cy="728325"/>
            </a:xfrm>
            <a:custGeom>
              <a:rect b="b" l="l" r="r" t="t"/>
              <a:pathLst>
                <a:path extrusionOk="0" h="29133" w="16949">
                  <a:moveTo>
                    <a:pt x="2211" y="1"/>
                  </a:moveTo>
                  <a:cubicBezTo>
                    <a:pt x="1321" y="1"/>
                    <a:pt x="498" y="620"/>
                    <a:pt x="252" y="1534"/>
                  </a:cubicBezTo>
                  <a:cubicBezTo>
                    <a:pt x="1" y="2601"/>
                    <a:pt x="649" y="3731"/>
                    <a:pt x="1717" y="4024"/>
                  </a:cubicBezTo>
                  <a:cubicBezTo>
                    <a:pt x="2177" y="4150"/>
                    <a:pt x="12450" y="7184"/>
                    <a:pt x="10128" y="26831"/>
                  </a:cubicBezTo>
                  <a:cubicBezTo>
                    <a:pt x="9981" y="27940"/>
                    <a:pt x="10776" y="28965"/>
                    <a:pt x="11906" y="29091"/>
                  </a:cubicBezTo>
                  <a:cubicBezTo>
                    <a:pt x="11969" y="29133"/>
                    <a:pt x="12053" y="29133"/>
                    <a:pt x="12136" y="29133"/>
                  </a:cubicBezTo>
                  <a:cubicBezTo>
                    <a:pt x="13162" y="29133"/>
                    <a:pt x="14041" y="28338"/>
                    <a:pt x="14145" y="27312"/>
                  </a:cubicBezTo>
                  <a:cubicBezTo>
                    <a:pt x="16949" y="3920"/>
                    <a:pt x="3286" y="216"/>
                    <a:pt x="2721" y="70"/>
                  </a:cubicBezTo>
                  <a:cubicBezTo>
                    <a:pt x="2551" y="23"/>
                    <a:pt x="2380" y="1"/>
                    <a:pt x="2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8"/>
            <p:cNvSpPr/>
            <p:nvPr/>
          </p:nvSpPr>
          <p:spPr>
            <a:xfrm>
              <a:off x="-34773950" y="4886325"/>
              <a:ext cx="423725" cy="728125"/>
            </a:xfrm>
            <a:custGeom>
              <a:rect b="b" l="l" r="r" t="t"/>
              <a:pathLst>
                <a:path extrusionOk="0" h="29125" w="16949">
                  <a:moveTo>
                    <a:pt x="2228" y="0"/>
                  </a:moveTo>
                  <a:cubicBezTo>
                    <a:pt x="1332" y="0"/>
                    <a:pt x="503" y="606"/>
                    <a:pt x="273" y="1527"/>
                  </a:cubicBezTo>
                  <a:cubicBezTo>
                    <a:pt x="1" y="2594"/>
                    <a:pt x="649" y="3724"/>
                    <a:pt x="1738" y="4017"/>
                  </a:cubicBezTo>
                  <a:cubicBezTo>
                    <a:pt x="2177" y="4142"/>
                    <a:pt x="12450" y="7176"/>
                    <a:pt x="10128" y="26823"/>
                  </a:cubicBezTo>
                  <a:cubicBezTo>
                    <a:pt x="10002" y="27932"/>
                    <a:pt x="10777" y="28958"/>
                    <a:pt x="11906" y="29083"/>
                  </a:cubicBezTo>
                  <a:cubicBezTo>
                    <a:pt x="11990" y="29125"/>
                    <a:pt x="12053" y="29125"/>
                    <a:pt x="12137" y="29125"/>
                  </a:cubicBezTo>
                  <a:cubicBezTo>
                    <a:pt x="13162" y="29125"/>
                    <a:pt x="14041" y="28351"/>
                    <a:pt x="14145" y="27305"/>
                  </a:cubicBezTo>
                  <a:cubicBezTo>
                    <a:pt x="16949" y="3912"/>
                    <a:pt x="3307" y="208"/>
                    <a:pt x="2721" y="62"/>
                  </a:cubicBezTo>
                  <a:cubicBezTo>
                    <a:pt x="2557" y="20"/>
                    <a:pt x="2391" y="0"/>
                    <a:pt x="2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8"/>
            <p:cNvSpPr/>
            <p:nvPr/>
          </p:nvSpPr>
          <p:spPr>
            <a:xfrm>
              <a:off x="-31987950" y="4443300"/>
              <a:ext cx="424750" cy="728100"/>
            </a:xfrm>
            <a:custGeom>
              <a:rect b="b" l="l" r="r" t="t"/>
              <a:pathLst>
                <a:path extrusionOk="0" h="29124" w="16990">
                  <a:moveTo>
                    <a:pt x="2272" y="0"/>
                  </a:moveTo>
                  <a:cubicBezTo>
                    <a:pt x="1363" y="0"/>
                    <a:pt x="542" y="619"/>
                    <a:pt x="293" y="1525"/>
                  </a:cubicBezTo>
                  <a:cubicBezTo>
                    <a:pt x="0" y="2613"/>
                    <a:pt x="670" y="3722"/>
                    <a:pt x="1737" y="4015"/>
                  </a:cubicBezTo>
                  <a:cubicBezTo>
                    <a:pt x="2176" y="4141"/>
                    <a:pt x="12450" y="7175"/>
                    <a:pt x="10127" y="26822"/>
                  </a:cubicBezTo>
                  <a:cubicBezTo>
                    <a:pt x="10002" y="27952"/>
                    <a:pt x="10776" y="28977"/>
                    <a:pt x="11906" y="29103"/>
                  </a:cubicBezTo>
                  <a:cubicBezTo>
                    <a:pt x="11989" y="29124"/>
                    <a:pt x="12073" y="29124"/>
                    <a:pt x="12136" y="29124"/>
                  </a:cubicBezTo>
                  <a:cubicBezTo>
                    <a:pt x="13161" y="29124"/>
                    <a:pt x="14061" y="28349"/>
                    <a:pt x="14186" y="27324"/>
                  </a:cubicBezTo>
                  <a:cubicBezTo>
                    <a:pt x="16990" y="3911"/>
                    <a:pt x="3327" y="228"/>
                    <a:pt x="2762" y="61"/>
                  </a:cubicBezTo>
                  <a:cubicBezTo>
                    <a:pt x="2598" y="20"/>
                    <a:pt x="2433" y="0"/>
                    <a:pt x="2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8"/>
            <p:cNvSpPr/>
            <p:nvPr/>
          </p:nvSpPr>
          <p:spPr>
            <a:xfrm>
              <a:off x="-31529200" y="4338850"/>
              <a:ext cx="424225" cy="727925"/>
            </a:xfrm>
            <a:custGeom>
              <a:rect b="b" l="l" r="r" t="t"/>
              <a:pathLst>
                <a:path extrusionOk="0" h="29117" w="16969">
                  <a:moveTo>
                    <a:pt x="2276" y="0"/>
                  </a:moveTo>
                  <a:cubicBezTo>
                    <a:pt x="1369" y="0"/>
                    <a:pt x="522" y="606"/>
                    <a:pt x="272" y="1519"/>
                  </a:cubicBezTo>
                  <a:cubicBezTo>
                    <a:pt x="0" y="2607"/>
                    <a:pt x="649" y="3716"/>
                    <a:pt x="1716" y="4009"/>
                  </a:cubicBezTo>
                  <a:cubicBezTo>
                    <a:pt x="2176" y="4134"/>
                    <a:pt x="12450" y="7168"/>
                    <a:pt x="10127" y="26815"/>
                  </a:cubicBezTo>
                  <a:cubicBezTo>
                    <a:pt x="9981" y="27945"/>
                    <a:pt x="10776" y="28970"/>
                    <a:pt x="11906" y="29096"/>
                  </a:cubicBezTo>
                  <a:cubicBezTo>
                    <a:pt x="11968" y="29117"/>
                    <a:pt x="12052" y="29117"/>
                    <a:pt x="12136" y="29117"/>
                  </a:cubicBezTo>
                  <a:cubicBezTo>
                    <a:pt x="13140" y="29117"/>
                    <a:pt x="14040" y="28364"/>
                    <a:pt x="14165" y="27317"/>
                  </a:cubicBezTo>
                  <a:cubicBezTo>
                    <a:pt x="16969" y="3904"/>
                    <a:pt x="3306" y="221"/>
                    <a:pt x="2741" y="54"/>
                  </a:cubicBezTo>
                  <a:cubicBezTo>
                    <a:pt x="2586" y="18"/>
                    <a:pt x="2430" y="0"/>
                    <a:pt x="2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8"/>
            <p:cNvSpPr/>
            <p:nvPr/>
          </p:nvSpPr>
          <p:spPr>
            <a:xfrm>
              <a:off x="-34363325" y="-8223400"/>
              <a:ext cx="1979925" cy="1454225"/>
            </a:xfrm>
            <a:custGeom>
              <a:rect b="b" l="l" r="r" t="t"/>
              <a:pathLst>
                <a:path extrusionOk="0" h="58169" w="79197">
                  <a:moveTo>
                    <a:pt x="39609" y="1"/>
                  </a:moveTo>
                  <a:cubicBezTo>
                    <a:pt x="17744" y="1"/>
                    <a:pt x="1" y="12597"/>
                    <a:pt x="1" y="28143"/>
                  </a:cubicBezTo>
                  <a:cubicBezTo>
                    <a:pt x="1" y="43668"/>
                    <a:pt x="39609" y="58168"/>
                    <a:pt x="39609" y="58168"/>
                  </a:cubicBezTo>
                  <a:cubicBezTo>
                    <a:pt x="39609" y="58168"/>
                    <a:pt x="79197" y="43668"/>
                    <a:pt x="79197" y="28143"/>
                  </a:cubicBezTo>
                  <a:cubicBezTo>
                    <a:pt x="79197" y="12597"/>
                    <a:pt x="61474" y="1"/>
                    <a:pt x="396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8"/>
            <p:cNvSpPr/>
            <p:nvPr/>
          </p:nvSpPr>
          <p:spPr>
            <a:xfrm>
              <a:off x="-31562175" y="-9135675"/>
              <a:ext cx="1824575" cy="1824575"/>
            </a:xfrm>
            <a:custGeom>
              <a:rect b="b" l="l" r="r" t="t"/>
              <a:pathLst>
                <a:path extrusionOk="0" h="72983" w="72983">
                  <a:moveTo>
                    <a:pt x="36492" y="1"/>
                  </a:moveTo>
                  <a:cubicBezTo>
                    <a:pt x="16342" y="1"/>
                    <a:pt x="1" y="16342"/>
                    <a:pt x="1" y="36492"/>
                  </a:cubicBezTo>
                  <a:cubicBezTo>
                    <a:pt x="1" y="56641"/>
                    <a:pt x="16342" y="72982"/>
                    <a:pt x="36492" y="72982"/>
                  </a:cubicBezTo>
                  <a:cubicBezTo>
                    <a:pt x="56641" y="72982"/>
                    <a:pt x="72982" y="56641"/>
                    <a:pt x="72982" y="36492"/>
                  </a:cubicBezTo>
                  <a:cubicBezTo>
                    <a:pt x="72982" y="16342"/>
                    <a:pt x="56641" y="1"/>
                    <a:pt x="364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8"/>
            <p:cNvSpPr/>
            <p:nvPr/>
          </p:nvSpPr>
          <p:spPr>
            <a:xfrm>
              <a:off x="-37398800" y="-9135675"/>
              <a:ext cx="1824025" cy="1824575"/>
            </a:xfrm>
            <a:custGeom>
              <a:rect b="b" l="l" r="r" t="t"/>
              <a:pathLst>
                <a:path extrusionOk="0" h="72983" w="72961">
                  <a:moveTo>
                    <a:pt x="36470" y="1"/>
                  </a:moveTo>
                  <a:cubicBezTo>
                    <a:pt x="16321" y="1"/>
                    <a:pt x="0" y="16342"/>
                    <a:pt x="0" y="36492"/>
                  </a:cubicBezTo>
                  <a:cubicBezTo>
                    <a:pt x="0" y="56641"/>
                    <a:pt x="16321" y="72982"/>
                    <a:pt x="36470" y="72982"/>
                  </a:cubicBezTo>
                  <a:cubicBezTo>
                    <a:pt x="56619" y="72982"/>
                    <a:pt x="72961" y="56641"/>
                    <a:pt x="72961" y="36492"/>
                  </a:cubicBezTo>
                  <a:cubicBezTo>
                    <a:pt x="72961" y="16342"/>
                    <a:pt x="56619" y="1"/>
                    <a:pt x="364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35467550" y="-3146800"/>
              <a:ext cx="1131450" cy="1094325"/>
            </a:xfrm>
            <a:custGeom>
              <a:rect b="b" l="l" r="r" t="t"/>
              <a:pathLst>
                <a:path extrusionOk="0" h="43773" w="45258">
                  <a:moveTo>
                    <a:pt x="6926" y="0"/>
                  </a:moveTo>
                  <a:lnTo>
                    <a:pt x="0" y="36512"/>
                  </a:lnTo>
                  <a:lnTo>
                    <a:pt x="38353" y="43772"/>
                  </a:lnTo>
                  <a:lnTo>
                    <a:pt x="45258" y="7261"/>
                  </a:lnTo>
                  <a:lnTo>
                    <a:pt x="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8"/>
            <p:cNvSpPr/>
            <p:nvPr/>
          </p:nvSpPr>
          <p:spPr>
            <a:xfrm>
              <a:off x="-35252050" y="-2938625"/>
              <a:ext cx="701500" cy="677950"/>
            </a:xfrm>
            <a:custGeom>
              <a:rect b="b" l="l" r="r" t="t"/>
              <a:pathLst>
                <a:path extrusionOk="0" h="27118" w="28060">
                  <a:moveTo>
                    <a:pt x="4290" y="1"/>
                  </a:moveTo>
                  <a:lnTo>
                    <a:pt x="1" y="22619"/>
                  </a:lnTo>
                  <a:lnTo>
                    <a:pt x="23770" y="27118"/>
                  </a:lnTo>
                  <a:lnTo>
                    <a:pt x="28059" y="4499"/>
                  </a:lnTo>
                  <a:lnTo>
                    <a:pt x="42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8"/>
            <p:cNvSpPr/>
            <p:nvPr/>
          </p:nvSpPr>
          <p:spPr>
            <a:xfrm>
              <a:off x="-35290225" y="-2739850"/>
              <a:ext cx="431575" cy="264725"/>
            </a:xfrm>
            <a:custGeom>
              <a:rect b="b" l="l" r="r" t="t"/>
              <a:pathLst>
                <a:path extrusionOk="0" h="10589" w="17263">
                  <a:moveTo>
                    <a:pt x="1549" y="1"/>
                  </a:moveTo>
                  <a:lnTo>
                    <a:pt x="0" y="7303"/>
                  </a:lnTo>
                  <a:lnTo>
                    <a:pt x="15735" y="10588"/>
                  </a:lnTo>
                  <a:lnTo>
                    <a:pt x="17262" y="3307"/>
                  </a:lnTo>
                  <a:lnTo>
                    <a:pt x="15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8"/>
            <p:cNvSpPr/>
            <p:nvPr/>
          </p:nvSpPr>
          <p:spPr>
            <a:xfrm>
              <a:off x="-33907175" y="-6221000"/>
              <a:ext cx="1058750" cy="564425"/>
            </a:xfrm>
            <a:custGeom>
              <a:rect b="b" l="l" r="r" t="t"/>
              <a:pathLst>
                <a:path extrusionOk="0" h="22577" w="42350">
                  <a:moveTo>
                    <a:pt x="2490" y="0"/>
                  </a:moveTo>
                  <a:cubicBezTo>
                    <a:pt x="1381" y="63"/>
                    <a:pt x="398" y="816"/>
                    <a:pt x="356" y="1946"/>
                  </a:cubicBezTo>
                  <a:cubicBezTo>
                    <a:pt x="0" y="9562"/>
                    <a:pt x="2992" y="15735"/>
                    <a:pt x="8809" y="19334"/>
                  </a:cubicBezTo>
                  <a:cubicBezTo>
                    <a:pt x="12282" y="21510"/>
                    <a:pt x="16572" y="22577"/>
                    <a:pt x="20945" y="22577"/>
                  </a:cubicBezTo>
                  <a:cubicBezTo>
                    <a:pt x="25171" y="22577"/>
                    <a:pt x="29461" y="21552"/>
                    <a:pt x="33101" y="19522"/>
                  </a:cubicBezTo>
                  <a:cubicBezTo>
                    <a:pt x="39065" y="16195"/>
                    <a:pt x="42350" y="10880"/>
                    <a:pt x="42350" y="4541"/>
                  </a:cubicBezTo>
                  <a:cubicBezTo>
                    <a:pt x="42350" y="3411"/>
                    <a:pt x="41450" y="2490"/>
                    <a:pt x="40320" y="2490"/>
                  </a:cubicBezTo>
                  <a:cubicBezTo>
                    <a:pt x="39190" y="2490"/>
                    <a:pt x="38270" y="3411"/>
                    <a:pt x="38270" y="4541"/>
                  </a:cubicBezTo>
                  <a:cubicBezTo>
                    <a:pt x="38270" y="11027"/>
                    <a:pt x="33813" y="14479"/>
                    <a:pt x="31135" y="15965"/>
                  </a:cubicBezTo>
                  <a:cubicBezTo>
                    <a:pt x="28082" y="17647"/>
                    <a:pt x="24458" y="18489"/>
                    <a:pt x="20901" y="18489"/>
                  </a:cubicBezTo>
                  <a:cubicBezTo>
                    <a:pt x="17290" y="18489"/>
                    <a:pt x="13747" y="17621"/>
                    <a:pt x="10943" y="15881"/>
                  </a:cubicBezTo>
                  <a:cubicBezTo>
                    <a:pt x="6403" y="13036"/>
                    <a:pt x="4143" y="8307"/>
                    <a:pt x="4436" y="2155"/>
                  </a:cubicBezTo>
                  <a:cubicBezTo>
                    <a:pt x="4478" y="1025"/>
                    <a:pt x="3620" y="63"/>
                    <a:pt x="24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3" name="Google Shape;573;p18"/>
          <p:cNvPicPr preferRelativeResize="0"/>
          <p:nvPr/>
        </p:nvPicPr>
        <p:blipFill>
          <a:blip r:embed="rId3">
            <a:alphaModFix/>
          </a:blip>
          <a:stretch>
            <a:fillRect/>
          </a:stretch>
        </p:blipFill>
        <p:spPr>
          <a:xfrm>
            <a:off x="458250" y="1170700"/>
            <a:ext cx="3877751" cy="3787699"/>
          </a:xfrm>
          <a:prstGeom prst="rect">
            <a:avLst/>
          </a:prstGeom>
          <a:noFill/>
          <a:ln>
            <a:noFill/>
          </a:ln>
        </p:spPr>
      </p:pic>
      <p:sp>
        <p:nvSpPr>
          <p:cNvPr id="574" name="Google Shape;574;p18"/>
          <p:cNvSpPr txBox="1"/>
          <p:nvPr/>
        </p:nvSpPr>
        <p:spPr>
          <a:xfrm>
            <a:off x="1165475" y="770500"/>
            <a:ext cx="246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Fira Sans Extra Condensed"/>
                <a:ea typeface="Fira Sans Extra Condensed"/>
                <a:cs typeface="Fira Sans Extra Condensed"/>
                <a:sym typeface="Fira Sans Extra Condensed"/>
              </a:rPr>
              <a:t>Train dataset sample</a:t>
            </a:r>
            <a:endParaRPr b="1">
              <a:latin typeface="Fira Sans Extra Condensed"/>
              <a:ea typeface="Fira Sans Extra Condensed"/>
              <a:cs typeface="Fira Sans Extra Condensed"/>
              <a:sym typeface="Fira Sans Extra Condensed"/>
            </a:endParaRPr>
          </a:p>
        </p:txBody>
      </p:sp>
      <p:sp>
        <p:nvSpPr>
          <p:cNvPr id="575" name="Google Shape;575;p18"/>
          <p:cNvSpPr txBox="1"/>
          <p:nvPr/>
        </p:nvSpPr>
        <p:spPr>
          <a:xfrm>
            <a:off x="4613650" y="1170700"/>
            <a:ext cx="39084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Fira Sans Extra Condensed Medium"/>
                <a:ea typeface="Fira Sans Extra Condensed Medium"/>
                <a:cs typeface="Fira Sans Extra Condensed Medium"/>
                <a:sym typeface="Fira Sans Extra Condensed Medium"/>
              </a:rPr>
              <a:t>Potential</a:t>
            </a:r>
            <a:r>
              <a:rPr lang="en" sz="1600">
                <a:latin typeface="Fira Sans Extra Condensed Medium"/>
                <a:ea typeface="Fira Sans Extra Condensed Medium"/>
                <a:cs typeface="Fira Sans Extra Condensed Medium"/>
                <a:sym typeface="Fira Sans Extra Condensed Medium"/>
              </a:rPr>
              <a:t> problem:</a:t>
            </a:r>
            <a:endParaRPr sz="1600">
              <a:latin typeface="Fira Sans Extra Condensed Medium"/>
              <a:ea typeface="Fira Sans Extra Condensed Medium"/>
              <a:cs typeface="Fira Sans Extra Condensed Medium"/>
              <a:sym typeface="Fira Sans Extra Condensed Medium"/>
            </a:endParaRPr>
          </a:p>
          <a:p>
            <a:pPr indent="0" lvl="0" marL="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Fira Sans Extra Condensed Medium"/>
              <a:buAutoNum type="arabicPeriod"/>
            </a:pPr>
            <a:r>
              <a:rPr lang="en">
                <a:latin typeface="Fira Sans Extra Condensed Medium"/>
                <a:ea typeface="Fira Sans Extra Condensed Medium"/>
                <a:cs typeface="Fira Sans Extra Condensed Medium"/>
                <a:sym typeface="Fira Sans Extra Condensed Medium"/>
              </a:rPr>
              <a:t>Picture included human faces</a:t>
            </a:r>
            <a:endParaRPr>
              <a:latin typeface="Fira Sans Extra Condensed Medium"/>
              <a:ea typeface="Fira Sans Extra Condensed Medium"/>
              <a:cs typeface="Fira Sans Extra Condensed Medium"/>
              <a:sym typeface="Fira Sans Extra Condensed Medium"/>
            </a:endParaRPr>
          </a:p>
          <a:p>
            <a:pPr indent="-317500" lvl="0" marL="457200" rtl="0" algn="l">
              <a:spcBef>
                <a:spcPts val="0"/>
              </a:spcBef>
              <a:spcAft>
                <a:spcPts val="0"/>
              </a:spcAft>
              <a:buSzPts val="1400"/>
              <a:buFont typeface="Fira Sans Extra Condensed Medium"/>
              <a:buAutoNum type="arabicPeriod"/>
            </a:pPr>
            <a:r>
              <a:rPr lang="en">
                <a:latin typeface="Fira Sans Extra Condensed Medium"/>
                <a:ea typeface="Fira Sans Extra Condensed Medium"/>
                <a:cs typeface="Fira Sans Extra Condensed Medium"/>
                <a:sym typeface="Fira Sans Extra Condensed Medium"/>
              </a:rPr>
              <a:t>Dogs only included partial faces</a:t>
            </a:r>
            <a:endParaRPr>
              <a:latin typeface="Fira Sans Extra Condensed Medium"/>
              <a:ea typeface="Fira Sans Extra Condensed Medium"/>
              <a:cs typeface="Fira Sans Extra Condensed Medium"/>
              <a:sym typeface="Fira Sans Extra Condensed Medium"/>
            </a:endParaRPr>
          </a:p>
          <a:p>
            <a:pPr indent="-317500" lvl="0" marL="457200" rtl="0" algn="l">
              <a:spcBef>
                <a:spcPts val="0"/>
              </a:spcBef>
              <a:spcAft>
                <a:spcPts val="0"/>
              </a:spcAft>
              <a:buSzPts val="1400"/>
              <a:buFont typeface="Fira Sans Extra Condensed Medium"/>
              <a:buAutoNum type="arabicPeriod"/>
            </a:pPr>
            <a:r>
              <a:rPr lang="en">
                <a:latin typeface="Fira Sans Extra Condensed Medium"/>
                <a:ea typeface="Fira Sans Extra Condensed Medium"/>
                <a:cs typeface="Fira Sans Extra Condensed Medium"/>
                <a:sym typeface="Fira Sans Extra Condensed Medium"/>
              </a:rPr>
              <a:t>Different angle and position of dogs</a:t>
            </a:r>
            <a:endParaRPr>
              <a:latin typeface="Fira Sans Extra Condensed Medium"/>
              <a:ea typeface="Fira Sans Extra Condensed Medium"/>
              <a:cs typeface="Fira Sans Extra Condensed Medium"/>
              <a:sym typeface="Fira Sans Extra Condensed Medium"/>
            </a:endParaRPr>
          </a:p>
          <a:p>
            <a:pPr indent="-317500" lvl="0" marL="457200" rtl="0" algn="l">
              <a:spcBef>
                <a:spcPts val="0"/>
              </a:spcBef>
              <a:spcAft>
                <a:spcPts val="0"/>
              </a:spcAft>
              <a:buSzPts val="1400"/>
              <a:buFont typeface="Fira Sans Extra Condensed Medium"/>
              <a:buAutoNum type="arabicPeriod"/>
            </a:pPr>
            <a:r>
              <a:rPr lang="en">
                <a:latin typeface="Fira Sans Extra Condensed Medium"/>
                <a:ea typeface="Fira Sans Extra Condensed Medium"/>
                <a:cs typeface="Fira Sans Extra Condensed Medium"/>
                <a:sym typeface="Fira Sans Extra Condensed Medium"/>
              </a:rPr>
              <a:t>Different color and styling</a:t>
            </a:r>
            <a:endParaRPr>
              <a:latin typeface="Fira Sans Extra Condensed Medium"/>
              <a:ea typeface="Fira Sans Extra Condensed Medium"/>
              <a:cs typeface="Fira Sans Extra Condensed Medium"/>
              <a:sym typeface="Fira Sans Extra Condensed Medium"/>
            </a:endParaRPr>
          </a:p>
          <a:p>
            <a:pPr indent="-317500" lvl="0" marL="457200" rtl="0" algn="l">
              <a:spcBef>
                <a:spcPts val="0"/>
              </a:spcBef>
              <a:spcAft>
                <a:spcPts val="0"/>
              </a:spcAft>
              <a:buSzPts val="1400"/>
              <a:buFont typeface="Fira Sans Extra Condensed Medium"/>
              <a:buAutoNum type="arabicPeriod"/>
            </a:pPr>
            <a:r>
              <a:rPr lang="en">
                <a:latin typeface="Fira Sans Extra Condensed Medium"/>
                <a:ea typeface="Fira Sans Extra Condensed Medium"/>
                <a:cs typeface="Fira Sans Extra Condensed Medium"/>
                <a:sym typeface="Fira Sans Extra Condensed Medium"/>
              </a:rPr>
              <a:t>Different lighting and different pixels</a:t>
            </a:r>
            <a:endParaRPr>
              <a:latin typeface="Fira Sans Extra Condensed Medium"/>
              <a:ea typeface="Fira Sans Extra Condensed Medium"/>
              <a:cs typeface="Fira Sans Extra Condensed Medium"/>
              <a:sym typeface="Fira Sans Extra Condensed Medium"/>
            </a:endParaRPr>
          </a:p>
          <a:p>
            <a:pPr indent="0" lvl="0" marL="457200" rtl="0" algn="l">
              <a:spcBef>
                <a:spcPts val="0"/>
              </a:spcBef>
              <a:spcAft>
                <a:spcPts val="0"/>
              </a:spcAft>
              <a:buNone/>
            </a:pPr>
            <a:r>
              <a:t/>
            </a:r>
            <a:endParaRPr>
              <a:latin typeface="Fira Sans Extra Condensed Medium"/>
              <a:ea typeface="Fira Sans Extra Condensed Medium"/>
              <a:cs typeface="Fira Sans Extra Condensed Medium"/>
              <a:sym typeface="Fira Sans Extra Condensed Medium"/>
            </a:endParaRPr>
          </a:p>
          <a:p>
            <a:pPr indent="0" lvl="0" marL="457200" rtl="0" algn="l">
              <a:spcBef>
                <a:spcPts val="0"/>
              </a:spcBef>
              <a:spcAft>
                <a:spcPts val="0"/>
              </a:spcAft>
              <a:buNone/>
            </a:pPr>
            <a:r>
              <a:t/>
            </a:r>
            <a:endParaRPr>
              <a:latin typeface="Roboto"/>
              <a:ea typeface="Roboto"/>
              <a:cs typeface="Roboto"/>
              <a:sym typeface="Roboto"/>
            </a:endParaRPr>
          </a:p>
        </p:txBody>
      </p:sp>
      <p:sp>
        <p:nvSpPr>
          <p:cNvPr id="576" name="Google Shape;576;p18"/>
          <p:cNvSpPr/>
          <p:nvPr/>
        </p:nvSpPr>
        <p:spPr>
          <a:xfrm>
            <a:off x="3514950" y="4173250"/>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8"/>
          <p:cNvSpPr/>
          <p:nvPr/>
        </p:nvSpPr>
        <p:spPr>
          <a:xfrm>
            <a:off x="2761650" y="4173250"/>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8"/>
          <p:cNvSpPr/>
          <p:nvPr/>
        </p:nvSpPr>
        <p:spPr>
          <a:xfrm>
            <a:off x="2008350" y="1143200"/>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8"/>
          <p:cNvSpPr/>
          <p:nvPr/>
        </p:nvSpPr>
        <p:spPr>
          <a:xfrm>
            <a:off x="2761650" y="2658225"/>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8"/>
          <p:cNvSpPr/>
          <p:nvPr/>
        </p:nvSpPr>
        <p:spPr>
          <a:xfrm>
            <a:off x="458250" y="4173250"/>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8"/>
          <p:cNvSpPr/>
          <p:nvPr/>
        </p:nvSpPr>
        <p:spPr>
          <a:xfrm>
            <a:off x="1211550" y="3415300"/>
            <a:ext cx="753300" cy="7851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19"/>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Convolutional Neural Networks</a:t>
            </a:r>
            <a:endParaRPr i="1"/>
          </a:p>
          <a:p>
            <a:pPr indent="0" lvl="0" marL="0" rtl="0" algn="ctr">
              <a:spcBef>
                <a:spcPts val="0"/>
              </a:spcBef>
              <a:spcAft>
                <a:spcPts val="0"/>
              </a:spcAft>
              <a:buNone/>
            </a:pPr>
            <a:r>
              <a:t/>
            </a:r>
            <a:endParaRPr>
              <a:solidFill>
                <a:schemeClr val="hlink"/>
              </a:solidFill>
            </a:endParaRPr>
          </a:p>
        </p:txBody>
      </p:sp>
      <p:grpSp>
        <p:nvGrpSpPr>
          <p:cNvPr id="587" name="Google Shape;587;p19"/>
          <p:cNvGrpSpPr/>
          <p:nvPr/>
        </p:nvGrpSpPr>
        <p:grpSpPr>
          <a:xfrm>
            <a:off x="5216276" y="1158150"/>
            <a:ext cx="3542424" cy="1054750"/>
            <a:chOff x="5216276" y="1158150"/>
            <a:chExt cx="3542424" cy="1054750"/>
          </a:xfrm>
        </p:grpSpPr>
        <p:sp>
          <p:nvSpPr>
            <p:cNvPr id="588" name="Google Shape;588;p19"/>
            <p:cNvSpPr txBox="1"/>
            <p:nvPr/>
          </p:nvSpPr>
          <p:spPr>
            <a:xfrm>
              <a:off x="5216300" y="1158150"/>
              <a:ext cx="3542400" cy="515100"/>
            </a:xfrm>
            <a:prstGeom prst="rect">
              <a:avLst/>
            </a:prstGeom>
            <a:solidFill>
              <a:schemeClr val="accent3"/>
            </a:solidFill>
            <a:ln>
              <a:noFill/>
            </a:ln>
          </p:spPr>
          <p:txBody>
            <a:bodyPr anchorCtr="0" anchor="ctr" bIns="0" lIns="0" spcFirstLastPara="1" rIns="0" wrap="square" tIns="0">
              <a:noAutofit/>
            </a:bodyPr>
            <a:lstStyle/>
            <a:p>
              <a:pPr indent="0" lvl="0" marL="0" rtl="0" algn="ctr">
                <a:spcBef>
                  <a:spcPts val="0"/>
                </a:spcBef>
                <a:spcAft>
                  <a:spcPts val="0"/>
                </a:spcAft>
                <a:buClr>
                  <a:schemeClr val="hlink"/>
                </a:buClr>
                <a:buSzPts val="1100"/>
                <a:buFont typeface="Arial"/>
                <a:buNone/>
              </a:pPr>
              <a:r>
                <a:rPr lang="en" sz="1600">
                  <a:solidFill>
                    <a:srgbClr val="191919"/>
                  </a:solidFill>
                  <a:latin typeface="Fira Sans Extra Condensed SemiBold"/>
                  <a:ea typeface="Fira Sans Extra Condensed SemiBold"/>
                  <a:cs typeface="Fira Sans Extra Condensed SemiBold"/>
                  <a:sym typeface="Fira Sans Extra Condensed SemiBold"/>
                </a:rPr>
                <a:t>Convolutional layers are the layers where filters are applied to the original image</a:t>
              </a:r>
              <a:endParaRPr sz="16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589" name="Google Shape;589;p19"/>
            <p:cNvSpPr txBox="1"/>
            <p:nvPr/>
          </p:nvSpPr>
          <p:spPr>
            <a:xfrm>
              <a:off x="5216276" y="1697800"/>
              <a:ext cx="3542400" cy="515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hlink"/>
                </a:buClr>
                <a:buSzPts val="1100"/>
                <a:buFont typeface="Arial"/>
                <a:buNone/>
              </a:pPr>
              <a:r>
                <a:rPr lang="en" sz="1200">
                  <a:solidFill>
                    <a:srgbClr val="222222"/>
                  </a:solidFill>
                  <a:highlight>
                    <a:srgbClr val="FFFFFF"/>
                  </a:highlight>
                </a:rPr>
                <a:t>Convolution layer is the process of combining two functions to produce the output of the other function</a:t>
              </a:r>
              <a:endParaRPr sz="1200">
                <a:solidFill>
                  <a:srgbClr val="191919"/>
                </a:solidFill>
                <a:latin typeface="Roboto"/>
                <a:ea typeface="Roboto"/>
                <a:cs typeface="Roboto"/>
                <a:sym typeface="Roboto"/>
              </a:endParaRPr>
            </a:p>
            <a:p>
              <a:pPr indent="0" lvl="0" marL="0" rtl="0" algn="l">
                <a:spcBef>
                  <a:spcPts val="0"/>
                </a:spcBef>
                <a:spcAft>
                  <a:spcPts val="0"/>
                </a:spcAft>
                <a:buNone/>
              </a:pPr>
              <a:r>
                <a:t/>
              </a:r>
              <a:endParaRPr sz="1200">
                <a:solidFill>
                  <a:srgbClr val="191919"/>
                </a:solidFill>
                <a:latin typeface="Roboto"/>
                <a:ea typeface="Roboto"/>
                <a:cs typeface="Roboto"/>
                <a:sym typeface="Roboto"/>
              </a:endParaRPr>
            </a:p>
          </p:txBody>
        </p:sp>
      </p:grpSp>
      <p:grpSp>
        <p:nvGrpSpPr>
          <p:cNvPr id="590" name="Google Shape;590;p19"/>
          <p:cNvGrpSpPr/>
          <p:nvPr/>
        </p:nvGrpSpPr>
        <p:grpSpPr>
          <a:xfrm>
            <a:off x="5216225" y="2452875"/>
            <a:ext cx="3542475" cy="1060750"/>
            <a:chOff x="5216225" y="2452875"/>
            <a:chExt cx="3542475" cy="1060750"/>
          </a:xfrm>
        </p:grpSpPr>
        <p:sp>
          <p:nvSpPr>
            <p:cNvPr id="591" name="Google Shape;591;p19"/>
            <p:cNvSpPr txBox="1"/>
            <p:nvPr/>
          </p:nvSpPr>
          <p:spPr>
            <a:xfrm>
              <a:off x="5216300" y="2452875"/>
              <a:ext cx="3542400" cy="515100"/>
            </a:xfrm>
            <a:prstGeom prst="rect">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rgbClr val="191919"/>
                  </a:solidFill>
                  <a:latin typeface="Fira Sans Extra Condensed SemiBold"/>
                  <a:ea typeface="Fira Sans Extra Condensed SemiBold"/>
                  <a:cs typeface="Fira Sans Extra Condensed SemiBold"/>
                  <a:sym typeface="Fira Sans Extra Condensed SemiBold"/>
                </a:rPr>
                <a:t>U</a:t>
              </a:r>
              <a:r>
                <a:rPr lang="en" sz="1600">
                  <a:solidFill>
                    <a:srgbClr val="191919"/>
                  </a:solidFill>
                  <a:latin typeface="Fira Sans Extra Condensed SemiBold"/>
                  <a:ea typeface="Fira Sans Extra Condensed SemiBold"/>
                  <a:cs typeface="Fira Sans Extra Condensed SemiBold"/>
                  <a:sym typeface="Fira Sans Extra Condensed SemiBold"/>
                </a:rPr>
                <a:t>ses pooling processes to subsample the given input</a:t>
              </a:r>
              <a:endParaRPr sz="18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592" name="Google Shape;592;p19"/>
            <p:cNvSpPr txBox="1"/>
            <p:nvPr/>
          </p:nvSpPr>
          <p:spPr>
            <a:xfrm>
              <a:off x="5216225" y="2998525"/>
              <a:ext cx="3542400" cy="515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hlink"/>
                </a:buClr>
                <a:buSzPts val="1100"/>
                <a:buFont typeface="Arial"/>
                <a:buNone/>
              </a:pPr>
              <a:r>
                <a:rPr lang="en" sz="1200">
                  <a:solidFill>
                    <a:srgbClr val="191919"/>
                  </a:solidFill>
                  <a:latin typeface="Roboto"/>
                  <a:ea typeface="Roboto"/>
                  <a:cs typeface="Roboto"/>
                  <a:sym typeface="Roboto"/>
                </a:rPr>
                <a:t>Pooling layers perform a specific function,are typically used to reduce the dimensionality of the network</a:t>
              </a:r>
              <a:endParaRPr sz="1200">
                <a:solidFill>
                  <a:srgbClr val="191919"/>
                </a:solidFill>
                <a:latin typeface="Roboto"/>
                <a:ea typeface="Roboto"/>
                <a:cs typeface="Roboto"/>
                <a:sym typeface="Roboto"/>
              </a:endParaRPr>
            </a:p>
          </p:txBody>
        </p:sp>
      </p:grpSp>
      <p:grpSp>
        <p:nvGrpSpPr>
          <p:cNvPr id="593" name="Google Shape;593;p19"/>
          <p:cNvGrpSpPr/>
          <p:nvPr/>
        </p:nvGrpSpPr>
        <p:grpSpPr>
          <a:xfrm>
            <a:off x="5216199" y="3829800"/>
            <a:ext cx="3542476" cy="1054715"/>
            <a:chOff x="5216214" y="3841056"/>
            <a:chExt cx="3542476" cy="1041591"/>
          </a:xfrm>
        </p:grpSpPr>
        <p:sp>
          <p:nvSpPr>
            <p:cNvPr id="594" name="Google Shape;594;p19"/>
            <p:cNvSpPr txBox="1"/>
            <p:nvPr/>
          </p:nvSpPr>
          <p:spPr>
            <a:xfrm>
              <a:off x="5216290" y="3841056"/>
              <a:ext cx="3542400" cy="495000"/>
            </a:xfrm>
            <a:prstGeom prst="rect">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600">
                  <a:solidFill>
                    <a:srgbClr val="191919"/>
                  </a:solidFill>
                  <a:latin typeface="Fira Sans Extra Condensed SemiBold"/>
                  <a:ea typeface="Fira Sans Extra Condensed SemiBold"/>
                  <a:cs typeface="Fira Sans Extra Condensed SemiBold"/>
                  <a:sym typeface="Fira Sans Extra Condensed SemiBold"/>
                </a:rPr>
                <a:t>Fully connected layers are placed before the classification output of a CNN </a:t>
              </a:r>
              <a:endParaRPr sz="16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595" name="Google Shape;595;p19"/>
            <p:cNvSpPr txBox="1"/>
            <p:nvPr/>
          </p:nvSpPr>
          <p:spPr>
            <a:xfrm>
              <a:off x="5216214" y="4367547"/>
              <a:ext cx="3542400" cy="515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rgbClr val="191919"/>
                  </a:solidFill>
                  <a:latin typeface="Roboto"/>
                  <a:ea typeface="Roboto"/>
                  <a:cs typeface="Roboto"/>
                  <a:sym typeface="Roboto"/>
                </a:rPr>
                <a:t>A</a:t>
              </a:r>
              <a:r>
                <a:rPr lang="en" sz="1200">
                  <a:solidFill>
                    <a:srgbClr val="191919"/>
                  </a:solidFill>
                  <a:latin typeface="Roboto"/>
                  <a:ea typeface="Roboto"/>
                  <a:cs typeface="Roboto"/>
                  <a:sym typeface="Roboto"/>
                </a:rPr>
                <a:t>re used to flatten the results before classification</a:t>
              </a:r>
              <a:endParaRPr sz="1200">
                <a:solidFill>
                  <a:srgbClr val="191919"/>
                </a:solidFill>
                <a:latin typeface="Roboto"/>
                <a:ea typeface="Roboto"/>
                <a:cs typeface="Roboto"/>
                <a:sym typeface="Roboto"/>
              </a:endParaRPr>
            </a:p>
          </p:txBody>
        </p:sp>
      </p:grpSp>
      <p:grpSp>
        <p:nvGrpSpPr>
          <p:cNvPr id="596" name="Google Shape;596;p19"/>
          <p:cNvGrpSpPr/>
          <p:nvPr/>
        </p:nvGrpSpPr>
        <p:grpSpPr>
          <a:xfrm>
            <a:off x="187023" y="3460713"/>
            <a:ext cx="2737570" cy="1422484"/>
            <a:chOff x="689188" y="2869532"/>
            <a:chExt cx="3777000" cy="1864330"/>
          </a:xfrm>
        </p:grpSpPr>
        <p:grpSp>
          <p:nvGrpSpPr>
            <p:cNvPr id="597" name="Google Shape;597;p19"/>
            <p:cNvGrpSpPr/>
            <p:nvPr/>
          </p:nvGrpSpPr>
          <p:grpSpPr>
            <a:xfrm>
              <a:off x="1019687" y="2869532"/>
              <a:ext cx="2174647" cy="1864330"/>
              <a:chOff x="-31045350" y="-47284600"/>
              <a:chExt cx="30672025" cy="26295200"/>
            </a:xfrm>
          </p:grpSpPr>
          <p:sp>
            <p:nvSpPr>
              <p:cNvPr id="598" name="Google Shape;598;p19"/>
              <p:cNvSpPr/>
              <p:nvPr/>
            </p:nvSpPr>
            <p:spPr>
              <a:xfrm>
                <a:off x="-14846825" y="-29966275"/>
                <a:ext cx="7954350" cy="8907300"/>
              </a:xfrm>
              <a:custGeom>
                <a:rect b="b" l="l" r="r" t="t"/>
                <a:pathLst>
                  <a:path extrusionOk="0" h="356292" w="318174">
                    <a:moveTo>
                      <a:pt x="119403" y="1"/>
                    </a:moveTo>
                    <a:cubicBezTo>
                      <a:pt x="75917" y="1"/>
                      <a:pt x="30525" y="15724"/>
                      <a:pt x="1" y="44551"/>
                    </a:cubicBezTo>
                    <a:lnTo>
                      <a:pt x="48523" y="356292"/>
                    </a:lnTo>
                    <a:lnTo>
                      <a:pt x="305318" y="356292"/>
                    </a:lnTo>
                    <a:cubicBezTo>
                      <a:pt x="305318" y="356292"/>
                      <a:pt x="318173" y="293590"/>
                      <a:pt x="225029" y="293590"/>
                    </a:cubicBezTo>
                    <a:cubicBezTo>
                      <a:pt x="210695" y="293590"/>
                      <a:pt x="193851" y="295074"/>
                      <a:pt x="174064" y="298501"/>
                    </a:cubicBezTo>
                    <a:cubicBezTo>
                      <a:pt x="314429" y="87946"/>
                      <a:pt x="222247" y="1"/>
                      <a:pt x="119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9"/>
              <p:cNvSpPr/>
              <p:nvPr/>
            </p:nvSpPr>
            <p:spPr>
              <a:xfrm>
                <a:off x="-9480425" y="-22049325"/>
                <a:ext cx="775250" cy="1059925"/>
              </a:xfrm>
              <a:custGeom>
                <a:rect b="b" l="l" r="r" t="t"/>
                <a:pathLst>
                  <a:path extrusionOk="0" h="42397" w="31010">
                    <a:moveTo>
                      <a:pt x="3163" y="0"/>
                    </a:moveTo>
                    <a:cubicBezTo>
                      <a:pt x="2115" y="0"/>
                      <a:pt x="1108" y="607"/>
                      <a:pt x="649" y="1617"/>
                    </a:cubicBezTo>
                    <a:cubicBezTo>
                      <a:pt x="0" y="2998"/>
                      <a:pt x="628" y="4651"/>
                      <a:pt x="2009" y="5278"/>
                    </a:cubicBezTo>
                    <a:cubicBezTo>
                      <a:pt x="2239" y="5383"/>
                      <a:pt x="24627" y="15845"/>
                      <a:pt x="19480" y="39007"/>
                    </a:cubicBezTo>
                    <a:cubicBezTo>
                      <a:pt x="19145" y="40514"/>
                      <a:pt x="20087" y="41978"/>
                      <a:pt x="21573" y="42313"/>
                    </a:cubicBezTo>
                    <a:cubicBezTo>
                      <a:pt x="21782" y="42355"/>
                      <a:pt x="21970" y="42397"/>
                      <a:pt x="22179" y="42397"/>
                    </a:cubicBezTo>
                    <a:cubicBezTo>
                      <a:pt x="23435" y="42397"/>
                      <a:pt x="24586" y="41497"/>
                      <a:pt x="24899" y="40242"/>
                    </a:cubicBezTo>
                    <a:cubicBezTo>
                      <a:pt x="31009" y="12748"/>
                      <a:pt x="4583" y="382"/>
                      <a:pt x="4311" y="257"/>
                    </a:cubicBezTo>
                    <a:cubicBezTo>
                      <a:pt x="3939" y="82"/>
                      <a:pt x="3548" y="0"/>
                      <a:pt x="3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9"/>
              <p:cNvSpPr/>
              <p:nvPr/>
            </p:nvSpPr>
            <p:spPr>
              <a:xfrm>
                <a:off x="-8268425" y="-22192725"/>
                <a:ext cx="608900" cy="1203325"/>
              </a:xfrm>
              <a:custGeom>
                <a:rect b="b" l="l" r="r" t="t"/>
                <a:pathLst>
                  <a:path extrusionOk="0" h="48133" w="24356">
                    <a:moveTo>
                      <a:pt x="3153" y="0"/>
                    </a:moveTo>
                    <a:cubicBezTo>
                      <a:pt x="2160" y="0"/>
                      <a:pt x="1205" y="531"/>
                      <a:pt x="712" y="1473"/>
                    </a:cubicBezTo>
                    <a:cubicBezTo>
                      <a:pt x="0" y="2791"/>
                      <a:pt x="502" y="4465"/>
                      <a:pt x="1862" y="5198"/>
                    </a:cubicBezTo>
                    <a:cubicBezTo>
                      <a:pt x="14312" y="11851"/>
                      <a:pt x="18455" y="33382"/>
                      <a:pt x="15693" y="44701"/>
                    </a:cubicBezTo>
                    <a:cubicBezTo>
                      <a:pt x="15337" y="46187"/>
                      <a:pt x="16258" y="47673"/>
                      <a:pt x="17744" y="48049"/>
                    </a:cubicBezTo>
                    <a:cubicBezTo>
                      <a:pt x="17953" y="48091"/>
                      <a:pt x="18183" y="48133"/>
                      <a:pt x="18392" y="48133"/>
                    </a:cubicBezTo>
                    <a:cubicBezTo>
                      <a:pt x="19648" y="48133"/>
                      <a:pt x="20777" y="47254"/>
                      <a:pt x="21070" y="45978"/>
                    </a:cubicBezTo>
                    <a:cubicBezTo>
                      <a:pt x="24355" y="32377"/>
                      <a:pt x="19627" y="8420"/>
                      <a:pt x="4457" y="322"/>
                    </a:cubicBezTo>
                    <a:cubicBezTo>
                      <a:pt x="4040" y="104"/>
                      <a:pt x="3593" y="0"/>
                      <a:pt x="3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9"/>
              <p:cNvSpPr/>
              <p:nvPr/>
            </p:nvSpPr>
            <p:spPr>
              <a:xfrm>
                <a:off x="-11206950" y="-45802575"/>
                <a:ext cx="10833625" cy="14123025"/>
              </a:xfrm>
              <a:custGeom>
                <a:rect b="b" l="l" r="r" t="t"/>
                <a:pathLst>
                  <a:path extrusionOk="0" h="564921" w="433345">
                    <a:moveTo>
                      <a:pt x="169150" y="1"/>
                    </a:moveTo>
                    <a:cubicBezTo>
                      <a:pt x="144902" y="1"/>
                      <a:pt x="120379" y="8186"/>
                      <a:pt x="96764" y="27467"/>
                    </a:cubicBezTo>
                    <a:lnTo>
                      <a:pt x="83436" y="120682"/>
                    </a:lnTo>
                    <a:cubicBezTo>
                      <a:pt x="59389" y="216927"/>
                      <a:pt x="0" y="514321"/>
                      <a:pt x="69790" y="514321"/>
                    </a:cubicBezTo>
                    <a:cubicBezTo>
                      <a:pt x="77242" y="514321"/>
                      <a:pt x="86167" y="510930"/>
                      <a:pt x="96764" y="503542"/>
                    </a:cubicBezTo>
                    <a:cubicBezTo>
                      <a:pt x="113693" y="548292"/>
                      <a:pt x="133700" y="564920"/>
                      <a:pt x="152156" y="564920"/>
                    </a:cubicBezTo>
                    <a:cubicBezTo>
                      <a:pt x="184501" y="564920"/>
                      <a:pt x="212079" y="513845"/>
                      <a:pt x="209961" y="473558"/>
                    </a:cubicBezTo>
                    <a:lnTo>
                      <a:pt x="209961" y="473558"/>
                    </a:lnTo>
                    <a:cubicBezTo>
                      <a:pt x="235468" y="506624"/>
                      <a:pt x="256418" y="519315"/>
                      <a:pt x="272658" y="519315"/>
                    </a:cubicBezTo>
                    <a:cubicBezTo>
                      <a:pt x="313648" y="519315"/>
                      <a:pt x="324636" y="438466"/>
                      <a:pt x="303176" y="400326"/>
                    </a:cubicBezTo>
                    <a:lnTo>
                      <a:pt x="303176" y="400326"/>
                    </a:lnTo>
                    <a:cubicBezTo>
                      <a:pt x="320434" y="415120"/>
                      <a:pt x="333470" y="421355"/>
                      <a:pt x="343001" y="421355"/>
                    </a:cubicBezTo>
                    <a:cubicBezTo>
                      <a:pt x="384953" y="421355"/>
                      <a:pt x="359032" y="300579"/>
                      <a:pt x="326485" y="257187"/>
                    </a:cubicBezTo>
                    <a:lnTo>
                      <a:pt x="326485" y="257187"/>
                    </a:lnTo>
                    <a:cubicBezTo>
                      <a:pt x="332160" y="258539"/>
                      <a:pt x="337265" y="259182"/>
                      <a:pt x="341826" y="259182"/>
                    </a:cubicBezTo>
                    <a:cubicBezTo>
                      <a:pt x="433345" y="259182"/>
                      <a:pt x="305594" y="1"/>
                      <a:pt x="1691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9"/>
              <p:cNvSpPr/>
              <p:nvPr/>
            </p:nvSpPr>
            <p:spPr>
              <a:xfrm>
                <a:off x="-29553100" y="-37103350"/>
                <a:ext cx="23017175" cy="16044375"/>
              </a:xfrm>
              <a:custGeom>
                <a:rect b="b" l="l" r="r" t="t"/>
                <a:pathLst>
                  <a:path extrusionOk="0" h="641775" w="920687">
                    <a:moveTo>
                      <a:pt x="363452" y="0"/>
                    </a:moveTo>
                    <a:cubicBezTo>
                      <a:pt x="0" y="0"/>
                      <a:pt x="96547" y="641775"/>
                      <a:pt x="96547" y="641775"/>
                    </a:cubicBezTo>
                    <a:lnTo>
                      <a:pt x="669101" y="641775"/>
                    </a:lnTo>
                    <a:cubicBezTo>
                      <a:pt x="920686" y="458652"/>
                      <a:pt x="741392" y="67547"/>
                      <a:pt x="741392" y="67547"/>
                    </a:cubicBezTo>
                    <a:cubicBezTo>
                      <a:pt x="741392" y="67547"/>
                      <a:pt x="804163" y="44720"/>
                      <a:pt x="398998" y="1931"/>
                    </a:cubicBezTo>
                    <a:cubicBezTo>
                      <a:pt x="386686" y="631"/>
                      <a:pt x="374843" y="0"/>
                      <a:pt x="3634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9"/>
              <p:cNvSpPr/>
              <p:nvPr/>
            </p:nvSpPr>
            <p:spPr>
              <a:xfrm>
                <a:off x="-19032050" y="-40288825"/>
                <a:ext cx="11817675" cy="9155150"/>
              </a:xfrm>
              <a:custGeom>
                <a:rect b="b" l="l" r="r" t="t"/>
                <a:pathLst>
                  <a:path extrusionOk="0" h="366206" w="472707">
                    <a:moveTo>
                      <a:pt x="236353" y="0"/>
                    </a:moveTo>
                    <a:cubicBezTo>
                      <a:pt x="173666" y="0"/>
                      <a:pt x="113553" y="19292"/>
                      <a:pt x="69236" y="53627"/>
                    </a:cubicBezTo>
                    <a:cubicBezTo>
                      <a:pt x="24899" y="87963"/>
                      <a:pt x="0" y="134539"/>
                      <a:pt x="0" y="183103"/>
                    </a:cubicBezTo>
                    <a:cubicBezTo>
                      <a:pt x="0" y="231666"/>
                      <a:pt x="24899" y="278242"/>
                      <a:pt x="69236" y="312578"/>
                    </a:cubicBezTo>
                    <a:cubicBezTo>
                      <a:pt x="113553" y="346914"/>
                      <a:pt x="173666" y="366205"/>
                      <a:pt x="236353" y="366205"/>
                    </a:cubicBezTo>
                    <a:cubicBezTo>
                      <a:pt x="299040" y="366205"/>
                      <a:pt x="359154" y="346914"/>
                      <a:pt x="403491" y="312578"/>
                    </a:cubicBezTo>
                    <a:cubicBezTo>
                      <a:pt x="447807" y="278242"/>
                      <a:pt x="472706" y="231666"/>
                      <a:pt x="472706" y="183103"/>
                    </a:cubicBezTo>
                    <a:cubicBezTo>
                      <a:pt x="472706" y="134539"/>
                      <a:pt x="447807" y="87963"/>
                      <a:pt x="403491" y="53627"/>
                    </a:cubicBezTo>
                    <a:cubicBezTo>
                      <a:pt x="359154" y="19292"/>
                      <a:pt x="299040" y="0"/>
                      <a:pt x="236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a:off x="-31045350" y="-26687450"/>
                <a:ext cx="5229875" cy="5583200"/>
              </a:xfrm>
              <a:custGeom>
                <a:rect b="b" l="l" r="r" t="t"/>
                <a:pathLst>
                  <a:path extrusionOk="0" h="223328" w="209195">
                    <a:moveTo>
                      <a:pt x="26071" y="1"/>
                    </a:moveTo>
                    <a:cubicBezTo>
                      <a:pt x="0" y="48565"/>
                      <a:pt x="5713" y="63379"/>
                      <a:pt x="22179" y="67333"/>
                    </a:cubicBezTo>
                    <a:cubicBezTo>
                      <a:pt x="13099" y="100602"/>
                      <a:pt x="15358" y="116441"/>
                      <a:pt x="45446" y="127740"/>
                    </a:cubicBezTo>
                    <a:cubicBezTo>
                      <a:pt x="24799" y="143495"/>
                      <a:pt x="43799" y="171086"/>
                      <a:pt x="60574" y="171086"/>
                    </a:cubicBezTo>
                    <a:cubicBezTo>
                      <a:pt x="63960" y="171086"/>
                      <a:pt x="67255" y="169962"/>
                      <a:pt x="70115" y="167390"/>
                    </a:cubicBezTo>
                    <a:lnTo>
                      <a:pt x="70115" y="167390"/>
                    </a:lnTo>
                    <a:cubicBezTo>
                      <a:pt x="50642" y="194616"/>
                      <a:pt x="66178" y="205886"/>
                      <a:pt x="83913" y="205886"/>
                    </a:cubicBezTo>
                    <a:cubicBezTo>
                      <a:pt x="94704" y="205886"/>
                      <a:pt x="106309" y="201713"/>
                      <a:pt x="111335" y="194423"/>
                    </a:cubicBezTo>
                    <a:cubicBezTo>
                      <a:pt x="112134" y="214264"/>
                      <a:pt x="120237" y="223328"/>
                      <a:pt x="129952" y="223328"/>
                    </a:cubicBezTo>
                    <a:cubicBezTo>
                      <a:pt x="139313" y="223328"/>
                      <a:pt x="150170" y="214911"/>
                      <a:pt x="157430" y="199612"/>
                    </a:cubicBezTo>
                    <a:lnTo>
                      <a:pt x="181094" y="193754"/>
                    </a:lnTo>
                    <a:lnTo>
                      <a:pt x="209195" y="168750"/>
                    </a:lnTo>
                    <a:cubicBezTo>
                      <a:pt x="209195" y="168750"/>
                      <a:pt x="57498" y="163540"/>
                      <a:pt x="260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9"/>
              <p:cNvSpPr/>
              <p:nvPr/>
            </p:nvSpPr>
            <p:spPr>
              <a:xfrm>
                <a:off x="-12354300" y="-31088725"/>
                <a:ext cx="1445325" cy="1445325"/>
              </a:xfrm>
              <a:custGeom>
                <a:rect b="b" l="l" r="r" t="t"/>
                <a:pathLst>
                  <a:path extrusionOk="0" h="57813" w="57813">
                    <a:moveTo>
                      <a:pt x="28896" y="1"/>
                    </a:moveTo>
                    <a:cubicBezTo>
                      <a:pt x="12953" y="1"/>
                      <a:pt x="1" y="12952"/>
                      <a:pt x="1" y="28917"/>
                    </a:cubicBezTo>
                    <a:cubicBezTo>
                      <a:pt x="1" y="44882"/>
                      <a:pt x="12953" y="57813"/>
                      <a:pt x="28896" y="57813"/>
                    </a:cubicBezTo>
                    <a:cubicBezTo>
                      <a:pt x="44861" y="57813"/>
                      <a:pt x="57813" y="44882"/>
                      <a:pt x="57813" y="28917"/>
                    </a:cubicBezTo>
                    <a:cubicBezTo>
                      <a:pt x="57813" y="12952"/>
                      <a:pt x="44861" y="1"/>
                      <a:pt x="28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9"/>
              <p:cNvSpPr/>
              <p:nvPr/>
            </p:nvSpPr>
            <p:spPr>
              <a:xfrm>
                <a:off x="-11755350" y="-31440750"/>
                <a:ext cx="388675" cy="845325"/>
              </a:xfrm>
              <a:custGeom>
                <a:rect b="b" l="l" r="r" t="t"/>
                <a:pathLst>
                  <a:path extrusionOk="0" h="33813" w="15547">
                    <a:moveTo>
                      <a:pt x="231" y="0"/>
                    </a:moveTo>
                    <a:cubicBezTo>
                      <a:pt x="105" y="0"/>
                      <a:pt x="0" y="105"/>
                      <a:pt x="0" y="230"/>
                    </a:cubicBezTo>
                    <a:lnTo>
                      <a:pt x="0" y="33603"/>
                    </a:lnTo>
                    <a:cubicBezTo>
                      <a:pt x="21" y="33729"/>
                      <a:pt x="105" y="33813"/>
                      <a:pt x="231" y="33813"/>
                    </a:cubicBezTo>
                    <a:lnTo>
                      <a:pt x="15296" y="33813"/>
                    </a:lnTo>
                    <a:cubicBezTo>
                      <a:pt x="15442" y="33813"/>
                      <a:pt x="15547" y="33708"/>
                      <a:pt x="15547" y="33582"/>
                    </a:cubicBezTo>
                    <a:lnTo>
                      <a:pt x="15547" y="230"/>
                    </a:lnTo>
                    <a:cubicBezTo>
                      <a:pt x="15547" y="105"/>
                      <a:pt x="15442" y="0"/>
                      <a:pt x="15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9"/>
              <p:cNvSpPr/>
              <p:nvPr/>
            </p:nvSpPr>
            <p:spPr>
              <a:xfrm>
                <a:off x="-21944625" y="-47284600"/>
                <a:ext cx="18419075" cy="15038400"/>
              </a:xfrm>
              <a:custGeom>
                <a:rect b="b" l="l" r="r" t="t"/>
                <a:pathLst>
                  <a:path extrusionOk="0" h="601536" w="736763">
                    <a:moveTo>
                      <a:pt x="329072" y="1"/>
                    </a:moveTo>
                    <a:cubicBezTo>
                      <a:pt x="325331" y="1"/>
                      <a:pt x="321610" y="70"/>
                      <a:pt x="317914" y="208"/>
                    </a:cubicBezTo>
                    <a:cubicBezTo>
                      <a:pt x="163874" y="5962"/>
                      <a:pt x="0" y="134558"/>
                      <a:pt x="0" y="296486"/>
                    </a:cubicBezTo>
                    <a:cubicBezTo>
                      <a:pt x="0" y="477978"/>
                      <a:pt x="206475" y="569770"/>
                      <a:pt x="317935" y="592786"/>
                    </a:cubicBezTo>
                    <a:cubicBezTo>
                      <a:pt x="346824" y="598749"/>
                      <a:pt x="376496" y="601536"/>
                      <a:pt x="406011" y="601536"/>
                    </a:cubicBezTo>
                    <a:cubicBezTo>
                      <a:pt x="547253" y="601536"/>
                      <a:pt x="684883" y="537727"/>
                      <a:pt x="715776" y="452974"/>
                    </a:cubicBezTo>
                    <a:cubicBezTo>
                      <a:pt x="719647" y="442366"/>
                      <a:pt x="736763" y="395455"/>
                      <a:pt x="715776" y="356432"/>
                    </a:cubicBezTo>
                    <a:cubicBezTo>
                      <a:pt x="697531" y="322453"/>
                      <a:pt x="666794" y="324921"/>
                      <a:pt x="635869" y="296507"/>
                    </a:cubicBezTo>
                    <a:cubicBezTo>
                      <a:pt x="584481" y="249241"/>
                      <a:pt x="617101" y="184838"/>
                      <a:pt x="582598" y="126712"/>
                    </a:cubicBezTo>
                    <a:cubicBezTo>
                      <a:pt x="534247" y="45235"/>
                      <a:pt x="424942" y="1"/>
                      <a:pt x="329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9"/>
              <p:cNvSpPr/>
              <p:nvPr/>
            </p:nvSpPr>
            <p:spPr>
              <a:xfrm>
                <a:off x="-6203800" y="-37788975"/>
                <a:ext cx="25" cy="2716950"/>
              </a:xfrm>
              <a:custGeom>
                <a:rect b="b" l="l" r="r" t="t"/>
                <a:pathLst>
                  <a:path extrusionOk="0" h="108678" w="1">
                    <a:moveTo>
                      <a:pt x="1" y="0"/>
                    </a:moveTo>
                    <a:lnTo>
                      <a:pt x="1" y="108677"/>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9"/>
              <p:cNvSpPr/>
              <p:nvPr/>
            </p:nvSpPr>
            <p:spPr>
              <a:xfrm>
                <a:off x="-6273375" y="-37858550"/>
                <a:ext cx="138650" cy="2855575"/>
              </a:xfrm>
              <a:custGeom>
                <a:rect b="b" l="l" r="r" t="t"/>
                <a:pathLst>
                  <a:path extrusionOk="0" h="114223" w="5546">
                    <a:moveTo>
                      <a:pt x="2784" y="0"/>
                    </a:moveTo>
                    <a:cubicBezTo>
                      <a:pt x="1235" y="0"/>
                      <a:pt x="1" y="1256"/>
                      <a:pt x="1" y="2762"/>
                    </a:cubicBezTo>
                    <a:lnTo>
                      <a:pt x="1" y="111439"/>
                    </a:lnTo>
                    <a:cubicBezTo>
                      <a:pt x="1" y="112988"/>
                      <a:pt x="1256" y="114222"/>
                      <a:pt x="2784" y="114222"/>
                    </a:cubicBezTo>
                    <a:cubicBezTo>
                      <a:pt x="4290" y="114222"/>
                      <a:pt x="5525" y="112988"/>
                      <a:pt x="5546" y="111439"/>
                    </a:cubicBezTo>
                    <a:lnTo>
                      <a:pt x="5546" y="2762"/>
                    </a:lnTo>
                    <a:cubicBezTo>
                      <a:pt x="5546" y="1235"/>
                      <a:pt x="4290" y="0"/>
                      <a:pt x="27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9"/>
              <p:cNvSpPr/>
              <p:nvPr/>
            </p:nvSpPr>
            <p:spPr>
              <a:xfrm>
                <a:off x="-7280300" y="-36076450"/>
                <a:ext cx="2135275" cy="1103275"/>
              </a:xfrm>
              <a:custGeom>
                <a:rect b="b" l="l" r="r" t="t"/>
                <a:pathLst>
                  <a:path extrusionOk="0" h="44131" w="85411">
                    <a:moveTo>
                      <a:pt x="3548" y="1"/>
                    </a:moveTo>
                    <a:cubicBezTo>
                      <a:pt x="2108" y="1"/>
                      <a:pt x="835" y="1151"/>
                      <a:pt x="774" y="2618"/>
                    </a:cubicBezTo>
                    <a:cubicBezTo>
                      <a:pt x="0" y="17935"/>
                      <a:pt x="6026" y="30321"/>
                      <a:pt x="17660" y="37561"/>
                    </a:cubicBezTo>
                    <a:cubicBezTo>
                      <a:pt x="24690" y="41934"/>
                      <a:pt x="33352" y="44131"/>
                      <a:pt x="42161" y="44131"/>
                    </a:cubicBezTo>
                    <a:cubicBezTo>
                      <a:pt x="50740" y="44131"/>
                      <a:pt x="59423" y="42059"/>
                      <a:pt x="66872" y="37917"/>
                    </a:cubicBezTo>
                    <a:cubicBezTo>
                      <a:pt x="78840" y="31284"/>
                      <a:pt x="85410" y="20655"/>
                      <a:pt x="85410" y="7954"/>
                    </a:cubicBezTo>
                    <a:cubicBezTo>
                      <a:pt x="85410" y="6427"/>
                      <a:pt x="84176" y="5192"/>
                      <a:pt x="82627" y="5192"/>
                    </a:cubicBezTo>
                    <a:cubicBezTo>
                      <a:pt x="81079" y="5192"/>
                      <a:pt x="79845" y="6447"/>
                      <a:pt x="79845" y="7954"/>
                    </a:cubicBezTo>
                    <a:cubicBezTo>
                      <a:pt x="79845" y="18562"/>
                      <a:pt x="74279" y="27476"/>
                      <a:pt x="64194" y="33104"/>
                    </a:cubicBezTo>
                    <a:cubicBezTo>
                      <a:pt x="57537" y="36800"/>
                      <a:pt x="49789" y="38642"/>
                      <a:pt x="42177" y="38642"/>
                    </a:cubicBezTo>
                    <a:cubicBezTo>
                      <a:pt x="34404" y="38642"/>
                      <a:pt x="26773" y="36722"/>
                      <a:pt x="20589" y="32895"/>
                    </a:cubicBezTo>
                    <a:cubicBezTo>
                      <a:pt x="13600" y="28543"/>
                      <a:pt x="5440" y="19818"/>
                      <a:pt x="6277" y="2911"/>
                    </a:cubicBezTo>
                    <a:cubicBezTo>
                      <a:pt x="6361" y="1363"/>
                      <a:pt x="5189" y="87"/>
                      <a:pt x="3662" y="3"/>
                    </a:cubicBezTo>
                    <a:cubicBezTo>
                      <a:pt x="3624" y="1"/>
                      <a:pt x="3585" y="1"/>
                      <a:pt x="35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9"/>
              <p:cNvSpPr/>
              <p:nvPr/>
            </p:nvSpPr>
            <p:spPr>
              <a:xfrm>
                <a:off x="-8268950" y="-40288825"/>
                <a:ext cx="4129825" cy="3031850"/>
              </a:xfrm>
              <a:custGeom>
                <a:rect b="b" l="l" r="r" t="t"/>
                <a:pathLst>
                  <a:path extrusionOk="0" h="121274" w="165193">
                    <a:moveTo>
                      <a:pt x="82607" y="0"/>
                    </a:moveTo>
                    <a:cubicBezTo>
                      <a:pt x="36993" y="0"/>
                      <a:pt x="0" y="26280"/>
                      <a:pt x="0" y="58691"/>
                    </a:cubicBezTo>
                    <a:cubicBezTo>
                      <a:pt x="0" y="91081"/>
                      <a:pt x="82607" y="121273"/>
                      <a:pt x="82607" y="121273"/>
                    </a:cubicBezTo>
                    <a:cubicBezTo>
                      <a:pt x="82607" y="121273"/>
                      <a:pt x="165192" y="91102"/>
                      <a:pt x="165192" y="58691"/>
                    </a:cubicBezTo>
                    <a:cubicBezTo>
                      <a:pt x="165192" y="26280"/>
                      <a:pt x="128220" y="0"/>
                      <a:pt x="826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9"/>
              <p:cNvSpPr/>
              <p:nvPr/>
            </p:nvSpPr>
            <p:spPr>
              <a:xfrm>
                <a:off x="-14634975" y="-42405250"/>
                <a:ext cx="2169825" cy="2169275"/>
              </a:xfrm>
              <a:custGeom>
                <a:rect b="b" l="l" r="r" t="t"/>
                <a:pathLst>
                  <a:path extrusionOk="0" h="86771" w="86793">
                    <a:moveTo>
                      <a:pt x="43397" y="0"/>
                    </a:moveTo>
                    <a:cubicBezTo>
                      <a:pt x="19439" y="0"/>
                      <a:pt x="1" y="19417"/>
                      <a:pt x="1" y="43375"/>
                    </a:cubicBezTo>
                    <a:cubicBezTo>
                      <a:pt x="1" y="67353"/>
                      <a:pt x="19439" y="86770"/>
                      <a:pt x="43397" y="86770"/>
                    </a:cubicBezTo>
                    <a:cubicBezTo>
                      <a:pt x="67354" y="86770"/>
                      <a:pt x="86792" y="67353"/>
                      <a:pt x="86792" y="43375"/>
                    </a:cubicBezTo>
                    <a:cubicBezTo>
                      <a:pt x="86792" y="19417"/>
                      <a:pt x="67354" y="0"/>
                      <a:pt x="433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9"/>
              <p:cNvSpPr/>
              <p:nvPr/>
            </p:nvSpPr>
            <p:spPr>
              <a:xfrm>
                <a:off x="-14432525" y="-42203350"/>
                <a:ext cx="1765450" cy="1765450"/>
              </a:xfrm>
              <a:custGeom>
                <a:rect b="b" l="l" r="r" t="t"/>
                <a:pathLst>
                  <a:path extrusionOk="0" h="70618" w="70618">
                    <a:moveTo>
                      <a:pt x="35299" y="1"/>
                    </a:moveTo>
                    <a:cubicBezTo>
                      <a:pt x="15798" y="1"/>
                      <a:pt x="0" y="15798"/>
                      <a:pt x="0" y="35299"/>
                    </a:cubicBezTo>
                    <a:cubicBezTo>
                      <a:pt x="0" y="54800"/>
                      <a:pt x="15798" y="70618"/>
                      <a:pt x="35299" y="70618"/>
                    </a:cubicBezTo>
                    <a:cubicBezTo>
                      <a:pt x="54799" y="70618"/>
                      <a:pt x="70618" y="54800"/>
                      <a:pt x="70618" y="35299"/>
                    </a:cubicBezTo>
                    <a:cubicBezTo>
                      <a:pt x="70618" y="15798"/>
                      <a:pt x="54799" y="1"/>
                      <a:pt x="35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9"/>
              <p:cNvSpPr/>
              <p:nvPr/>
            </p:nvSpPr>
            <p:spPr>
              <a:xfrm>
                <a:off x="-10556425" y="-42405250"/>
                <a:ext cx="2169275" cy="2169275"/>
              </a:xfrm>
              <a:custGeom>
                <a:rect b="b" l="l" r="r" t="t"/>
                <a:pathLst>
                  <a:path extrusionOk="0" h="86771" w="86771">
                    <a:moveTo>
                      <a:pt x="43375" y="0"/>
                    </a:moveTo>
                    <a:cubicBezTo>
                      <a:pt x="19418" y="0"/>
                      <a:pt x="0" y="19417"/>
                      <a:pt x="0" y="43375"/>
                    </a:cubicBezTo>
                    <a:cubicBezTo>
                      <a:pt x="0" y="67353"/>
                      <a:pt x="19418" y="86770"/>
                      <a:pt x="43375" y="86770"/>
                    </a:cubicBezTo>
                    <a:cubicBezTo>
                      <a:pt x="67354" y="86770"/>
                      <a:pt x="86771" y="67353"/>
                      <a:pt x="86771" y="43375"/>
                    </a:cubicBezTo>
                    <a:cubicBezTo>
                      <a:pt x="86771" y="19417"/>
                      <a:pt x="67354" y="0"/>
                      <a:pt x="43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9"/>
              <p:cNvSpPr/>
              <p:nvPr/>
            </p:nvSpPr>
            <p:spPr>
              <a:xfrm>
                <a:off x="-10354525" y="-42203350"/>
                <a:ext cx="1765475" cy="1765450"/>
              </a:xfrm>
              <a:custGeom>
                <a:rect b="b" l="l" r="r" t="t"/>
                <a:pathLst>
                  <a:path extrusionOk="0" h="70618" w="70619">
                    <a:moveTo>
                      <a:pt x="35299" y="1"/>
                    </a:moveTo>
                    <a:cubicBezTo>
                      <a:pt x="15798" y="1"/>
                      <a:pt x="1" y="15798"/>
                      <a:pt x="1" y="35299"/>
                    </a:cubicBezTo>
                    <a:cubicBezTo>
                      <a:pt x="1" y="54800"/>
                      <a:pt x="15798" y="70618"/>
                      <a:pt x="35299" y="70618"/>
                    </a:cubicBezTo>
                    <a:cubicBezTo>
                      <a:pt x="54800" y="70618"/>
                      <a:pt x="70618" y="54800"/>
                      <a:pt x="70618" y="35299"/>
                    </a:cubicBezTo>
                    <a:cubicBezTo>
                      <a:pt x="70618" y="15798"/>
                      <a:pt x="54800" y="1"/>
                      <a:pt x="35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9"/>
              <p:cNvSpPr/>
              <p:nvPr/>
            </p:nvSpPr>
            <p:spPr>
              <a:xfrm>
                <a:off x="-26363775" y="-45802575"/>
                <a:ext cx="10833625" cy="14123025"/>
              </a:xfrm>
              <a:custGeom>
                <a:rect b="b" l="l" r="r" t="t"/>
                <a:pathLst>
                  <a:path extrusionOk="0" h="564921" w="433345">
                    <a:moveTo>
                      <a:pt x="264195" y="1"/>
                    </a:moveTo>
                    <a:cubicBezTo>
                      <a:pt x="127751" y="1"/>
                      <a:pt x="1" y="259182"/>
                      <a:pt x="91519" y="259182"/>
                    </a:cubicBezTo>
                    <a:cubicBezTo>
                      <a:pt x="96080" y="259182"/>
                      <a:pt x="101185" y="258539"/>
                      <a:pt x="106861" y="257187"/>
                    </a:cubicBezTo>
                    <a:lnTo>
                      <a:pt x="106861" y="257187"/>
                    </a:lnTo>
                    <a:cubicBezTo>
                      <a:pt x="74296" y="300579"/>
                      <a:pt x="48385" y="421355"/>
                      <a:pt x="90342" y="421355"/>
                    </a:cubicBezTo>
                    <a:cubicBezTo>
                      <a:pt x="99875" y="421355"/>
                      <a:pt x="112911" y="415120"/>
                      <a:pt x="130170" y="400326"/>
                    </a:cubicBezTo>
                    <a:lnTo>
                      <a:pt x="130170" y="400326"/>
                    </a:lnTo>
                    <a:cubicBezTo>
                      <a:pt x="108694" y="438466"/>
                      <a:pt x="119688" y="519315"/>
                      <a:pt x="160684" y="519315"/>
                    </a:cubicBezTo>
                    <a:cubicBezTo>
                      <a:pt x="176926" y="519315"/>
                      <a:pt x="197877" y="506624"/>
                      <a:pt x="223384" y="473558"/>
                    </a:cubicBezTo>
                    <a:lnTo>
                      <a:pt x="223384" y="473558"/>
                    </a:lnTo>
                    <a:cubicBezTo>
                      <a:pt x="221266" y="513845"/>
                      <a:pt x="248836" y="564920"/>
                      <a:pt x="281180" y="564920"/>
                    </a:cubicBezTo>
                    <a:cubicBezTo>
                      <a:pt x="299635" y="564920"/>
                      <a:pt x="319645" y="548292"/>
                      <a:pt x="336581" y="503542"/>
                    </a:cubicBezTo>
                    <a:cubicBezTo>
                      <a:pt x="347179" y="510930"/>
                      <a:pt x="356103" y="514321"/>
                      <a:pt x="363555" y="514321"/>
                    </a:cubicBezTo>
                    <a:cubicBezTo>
                      <a:pt x="433344" y="514321"/>
                      <a:pt x="373954" y="216927"/>
                      <a:pt x="349888" y="120682"/>
                    </a:cubicBezTo>
                    <a:lnTo>
                      <a:pt x="336581" y="27467"/>
                    </a:lnTo>
                    <a:cubicBezTo>
                      <a:pt x="312966" y="8186"/>
                      <a:pt x="288443" y="1"/>
                      <a:pt x="264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9"/>
              <p:cNvSpPr/>
              <p:nvPr/>
            </p:nvSpPr>
            <p:spPr>
              <a:xfrm>
                <a:off x="-14546550" y="-43028650"/>
                <a:ext cx="6621825" cy="1774725"/>
              </a:xfrm>
              <a:custGeom>
                <a:rect b="b" l="l" r="r" t="t"/>
                <a:pathLst>
                  <a:path extrusionOk="0" h="70989" w="264873">
                    <a:moveTo>
                      <a:pt x="11651" y="1"/>
                    </a:moveTo>
                    <a:cubicBezTo>
                      <a:pt x="10703" y="1"/>
                      <a:pt x="9777" y="493"/>
                      <a:pt x="9248" y="1355"/>
                    </a:cubicBezTo>
                    <a:cubicBezTo>
                      <a:pt x="0" y="16943"/>
                      <a:pt x="3892" y="29184"/>
                      <a:pt x="8809" y="36695"/>
                    </a:cubicBezTo>
                    <a:cubicBezTo>
                      <a:pt x="17839" y="50510"/>
                      <a:pt x="37787" y="59703"/>
                      <a:pt x="57302" y="59703"/>
                    </a:cubicBezTo>
                    <a:cubicBezTo>
                      <a:pt x="59718" y="59703"/>
                      <a:pt x="62127" y="59562"/>
                      <a:pt x="64508" y="59272"/>
                    </a:cubicBezTo>
                    <a:cubicBezTo>
                      <a:pt x="77501" y="57661"/>
                      <a:pt x="87335" y="51802"/>
                      <a:pt x="92859" y="42575"/>
                    </a:cubicBezTo>
                    <a:cubicBezTo>
                      <a:pt x="102296" y="63603"/>
                      <a:pt x="122110" y="70989"/>
                      <a:pt x="140105" y="70989"/>
                    </a:cubicBezTo>
                    <a:cubicBezTo>
                      <a:pt x="143620" y="70989"/>
                      <a:pt x="147030" y="70717"/>
                      <a:pt x="150315" y="70194"/>
                    </a:cubicBezTo>
                    <a:cubicBezTo>
                      <a:pt x="169000" y="67265"/>
                      <a:pt x="187873" y="56196"/>
                      <a:pt x="192581" y="39876"/>
                    </a:cubicBezTo>
                    <a:cubicBezTo>
                      <a:pt x="202277" y="54038"/>
                      <a:pt x="215198" y="60224"/>
                      <a:pt x="227100" y="60224"/>
                    </a:cubicBezTo>
                    <a:cubicBezTo>
                      <a:pt x="232483" y="60224"/>
                      <a:pt x="237658" y="58959"/>
                      <a:pt x="242233" y="56594"/>
                    </a:cubicBezTo>
                    <a:cubicBezTo>
                      <a:pt x="255666" y="49689"/>
                      <a:pt x="264872" y="31904"/>
                      <a:pt x="253364" y="9202"/>
                    </a:cubicBezTo>
                    <a:cubicBezTo>
                      <a:pt x="252880" y="8248"/>
                      <a:pt x="251913" y="7696"/>
                      <a:pt x="250909" y="7696"/>
                    </a:cubicBezTo>
                    <a:cubicBezTo>
                      <a:pt x="250481" y="7696"/>
                      <a:pt x="250046" y="7796"/>
                      <a:pt x="249640" y="8009"/>
                    </a:cubicBezTo>
                    <a:cubicBezTo>
                      <a:pt x="248280" y="8679"/>
                      <a:pt x="247757" y="10352"/>
                      <a:pt x="248447" y="11712"/>
                    </a:cubicBezTo>
                    <a:cubicBezTo>
                      <a:pt x="258281" y="31150"/>
                      <a:pt x="251167" y="45818"/>
                      <a:pt x="239701" y="51697"/>
                    </a:cubicBezTo>
                    <a:cubicBezTo>
                      <a:pt x="235915" y="53648"/>
                      <a:pt x="231639" y="54686"/>
                      <a:pt x="227175" y="54686"/>
                    </a:cubicBezTo>
                    <a:cubicBezTo>
                      <a:pt x="215353" y="54686"/>
                      <a:pt x="202210" y="47406"/>
                      <a:pt x="193355" y="30502"/>
                    </a:cubicBezTo>
                    <a:cubicBezTo>
                      <a:pt x="192892" y="29559"/>
                      <a:pt x="191937" y="28995"/>
                      <a:pt x="190917" y="28995"/>
                    </a:cubicBezTo>
                    <a:cubicBezTo>
                      <a:pt x="190692" y="28995"/>
                      <a:pt x="190464" y="29022"/>
                      <a:pt x="190238" y="29079"/>
                    </a:cubicBezTo>
                    <a:cubicBezTo>
                      <a:pt x="189024" y="29372"/>
                      <a:pt x="188145" y="30502"/>
                      <a:pt x="188145" y="31778"/>
                    </a:cubicBezTo>
                    <a:cubicBezTo>
                      <a:pt x="188292" y="49228"/>
                      <a:pt x="168310" y="61783"/>
                      <a:pt x="149437" y="64733"/>
                    </a:cubicBezTo>
                    <a:cubicBezTo>
                      <a:pt x="146281" y="65225"/>
                      <a:pt x="143019" y="65492"/>
                      <a:pt x="139729" y="65492"/>
                    </a:cubicBezTo>
                    <a:cubicBezTo>
                      <a:pt x="121750" y="65492"/>
                      <a:pt x="102910" y="57514"/>
                      <a:pt x="95747" y="34645"/>
                    </a:cubicBezTo>
                    <a:cubicBezTo>
                      <a:pt x="95412" y="33536"/>
                      <a:pt x="94366" y="32741"/>
                      <a:pt x="93152" y="32720"/>
                    </a:cubicBezTo>
                    <a:cubicBezTo>
                      <a:pt x="91834" y="32720"/>
                      <a:pt x="90913" y="33452"/>
                      <a:pt x="90516" y="34582"/>
                    </a:cubicBezTo>
                    <a:cubicBezTo>
                      <a:pt x="85494" y="49040"/>
                      <a:pt x="71663" y="52806"/>
                      <a:pt x="63838" y="53769"/>
                    </a:cubicBezTo>
                    <a:cubicBezTo>
                      <a:pt x="61719" y="54030"/>
                      <a:pt x="59567" y="54157"/>
                      <a:pt x="57403" y="54157"/>
                    </a:cubicBezTo>
                    <a:cubicBezTo>
                      <a:pt x="39816" y="54157"/>
                      <a:pt x="21412" y="45808"/>
                      <a:pt x="13475" y="33661"/>
                    </a:cubicBezTo>
                    <a:cubicBezTo>
                      <a:pt x="7658" y="24769"/>
                      <a:pt x="7846" y="14558"/>
                      <a:pt x="14019" y="4180"/>
                    </a:cubicBezTo>
                    <a:cubicBezTo>
                      <a:pt x="14793" y="2883"/>
                      <a:pt x="14354" y="1167"/>
                      <a:pt x="13056" y="393"/>
                    </a:cubicBezTo>
                    <a:cubicBezTo>
                      <a:pt x="12614" y="126"/>
                      <a:pt x="12130" y="1"/>
                      <a:pt x="116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p:nvPr/>
            </p:nvSpPr>
            <p:spPr>
              <a:xfrm>
                <a:off x="-16013300" y="-27209250"/>
                <a:ext cx="1502325" cy="6219850"/>
              </a:xfrm>
              <a:custGeom>
                <a:rect b="b" l="l" r="r" t="t"/>
                <a:pathLst>
                  <a:path extrusionOk="0" h="248794" w="60093">
                    <a:moveTo>
                      <a:pt x="8706" y="0"/>
                    </a:moveTo>
                    <a:cubicBezTo>
                      <a:pt x="8623" y="0"/>
                      <a:pt x="8539" y="4"/>
                      <a:pt x="8453" y="12"/>
                    </a:cubicBezTo>
                    <a:cubicBezTo>
                      <a:pt x="6926" y="117"/>
                      <a:pt x="5775" y="1414"/>
                      <a:pt x="5859" y="2941"/>
                    </a:cubicBezTo>
                    <a:cubicBezTo>
                      <a:pt x="9311" y="61841"/>
                      <a:pt x="12638" y="178135"/>
                      <a:pt x="607" y="196715"/>
                    </a:cubicBezTo>
                    <a:cubicBezTo>
                      <a:pt x="0" y="197636"/>
                      <a:pt x="21" y="198849"/>
                      <a:pt x="649" y="199770"/>
                    </a:cubicBezTo>
                    <a:cubicBezTo>
                      <a:pt x="1166" y="200528"/>
                      <a:pt x="2024" y="200960"/>
                      <a:pt x="2930" y="200960"/>
                    </a:cubicBezTo>
                    <a:cubicBezTo>
                      <a:pt x="3124" y="200960"/>
                      <a:pt x="3320" y="200940"/>
                      <a:pt x="3515" y="200900"/>
                    </a:cubicBezTo>
                    <a:cubicBezTo>
                      <a:pt x="7444" y="200060"/>
                      <a:pt x="11222" y="199643"/>
                      <a:pt x="14822" y="199643"/>
                    </a:cubicBezTo>
                    <a:cubicBezTo>
                      <a:pt x="24682" y="199643"/>
                      <a:pt x="33213" y="202773"/>
                      <a:pt x="39881" y="208934"/>
                    </a:cubicBezTo>
                    <a:cubicBezTo>
                      <a:pt x="50907" y="219103"/>
                      <a:pt x="54402" y="234712"/>
                      <a:pt x="52958" y="245655"/>
                    </a:cubicBezTo>
                    <a:cubicBezTo>
                      <a:pt x="52749" y="247162"/>
                      <a:pt x="53837" y="248543"/>
                      <a:pt x="55343" y="248752"/>
                    </a:cubicBezTo>
                    <a:cubicBezTo>
                      <a:pt x="55469" y="248794"/>
                      <a:pt x="55573" y="248794"/>
                      <a:pt x="55720" y="248794"/>
                    </a:cubicBezTo>
                    <a:cubicBezTo>
                      <a:pt x="57080" y="248794"/>
                      <a:pt x="58273" y="247769"/>
                      <a:pt x="58461" y="246346"/>
                    </a:cubicBezTo>
                    <a:cubicBezTo>
                      <a:pt x="60093" y="234001"/>
                      <a:pt x="56096" y="216383"/>
                      <a:pt x="43626" y="204875"/>
                    </a:cubicBezTo>
                    <a:cubicBezTo>
                      <a:pt x="37893" y="199608"/>
                      <a:pt x="28631" y="194110"/>
                      <a:pt x="14894" y="194110"/>
                    </a:cubicBezTo>
                    <a:cubicBezTo>
                      <a:pt x="12589" y="194110"/>
                      <a:pt x="10157" y="194265"/>
                      <a:pt x="7596" y="194602"/>
                    </a:cubicBezTo>
                    <a:cubicBezTo>
                      <a:pt x="20254" y="157776"/>
                      <a:pt x="11780" y="9239"/>
                      <a:pt x="11383" y="2586"/>
                    </a:cubicBezTo>
                    <a:cubicBezTo>
                      <a:pt x="11284" y="1162"/>
                      <a:pt x="10139" y="0"/>
                      <a:pt x="8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a:off x="-17866100" y="-27033200"/>
                <a:ext cx="35600" cy="5974225"/>
              </a:xfrm>
              <a:custGeom>
                <a:rect b="b" l="l" r="r" t="t"/>
                <a:pathLst>
                  <a:path extrusionOk="0" h="238969" w="1424">
                    <a:moveTo>
                      <a:pt x="1" y="0"/>
                    </a:moveTo>
                    <a:lnTo>
                      <a:pt x="1424" y="238969"/>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16525925" y="-21978325"/>
                <a:ext cx="706700" cy="988925"/>
              </a:xfrm>
              <a:custGeom>
                <a:rect b="b" l="l" r="r" t="t"/>
                <a:pathLst>
                  <a:path extrusionOk="0" h="39557" w="28268">
                    <a:moveTo>
                      <a:pt x="2921" y="0"/>
                    </a:moveTo>
                    <a:cubicBezTo>
                      <a:pt x="1608" y="0"/>
                      <a:pt x="418" y="988"/>
                      <a:pt x="209" y="2355"/>
                    </a:cubicBezTo>
                    <a:cubicBezTo>
                      <a:pt x="0" y="3840"/>
                      <a:pt x="1046" y="5263"/>
                      <a:pt x="2532" y="5493"/>
                    </a:cubicBezTo>
                    <a:cubicBezTo>
                      <a:pt x="3348" y="5598"/>
                      <a:pt x="22200" y="8820"/>
                      <a:pt x="19229" y="36460"/>
                    </a:cubicBezTo>
                    <a:cubicBezTo>
                      <a:pt x="19062" y="38008"/>
                      <a:pt x="20170" y="39369"/>
                      <a:pt x="21677" y="39515"/>
                    </a:cubicBezTo>
                    <a:cubicBezTo>
                      <a:pt x="21782" y="39557"/>
                      <a:pt x="21886" y="39557"/>
                      <a:pt x="21991" y="39557"/>
                    </a:cubicBezTo>
                    <a:cubicBezTo>
                      <a:pt x="23393" y="39557"/>
                      <a:pt x="24585" y="38511"/>
                      <a:pt x="24690" y="37088"/>
                    </a:cubicBezTo>
                    <a:cubicBezTo>
                      <a:pt x="28268" y="4008"/>
                      <a:pt x="3578" y="53"/>
                      <a:pt x="3327" y="32"/>
                    </a:cubicBezTo>
                    <a:cubicBezTo>
                      <a:pt x="3191" y="11"/>
                      <a:pt x="3055" y="0"/>
                      <a:pt x="29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9"/>
              <p:cNvSpPr/>
              <p:nvPr/>
            </p:nvSpPr>
            <p:spPr>
              <a:xfrm>
                <a:off x="-15552975" y="-22019400"/>
                <a:ext cx="502175" cy="1030000"/>
              </a:xfrm>
              <a:custGeom>
                <a:rect b="b" l="l" r="r" t="t"/>
                <a:pathLst>
                  <a:path extrusionOk="0" h="41200" w="20087">
                    <a:moveTo>
                      <a:pt x="4869" y="1"/>
                    </a:moveTo>
                    <a:cubicBezTo>
                      <a:pt x="4064" y="1"/>
                      <a:pt x="3241" y="98"/>
                      <a:pt x="2406" y="294"/>
                    </a:cubicBezTo>
                    <a:cubicBezTo>
                      <a:pt x="921" y="629"/>
                      <a:pt x="0" y="2115"/>
                      <a:pt x="356" y="3600"/>
                    </a:cubicBezTo>
                    <a:cubicBezTo>
                      <a:pt x="642" y="4888"/>
                      <a:pt x="1769" y="5748"/>
                      <a:pt x="3019" y="5748"/>
                    </a:cubicBezTo>
                    <a:cubicBezTo>
                      <a:pt x="3231" y="5748"/>
                      <a:pt x="3446" y="5723"/>
                      <a:pt x="3662" y="5672"/>
                    </a:cubicBezTo>
                    <a:cubicBezTo>
                      <a:pt x="4105" y="5568"/>
                      <a:pt x="4518" y="5516"/>
                      <a:pt x="4909" y="5516"/>
                    </a:cubicBezTo>
                    <a:cubicBezTo>
                      <a:pt x="5866" y="5516"/>
                      <a:pt x="6689" y="5828"/>
                      <a:pt x="7491" y="6467"/>
                    </a:cubicBezTo>
                    <a:cubicBezTo>
                      <a:pt x="11780" y="9856"/>
                      <a:pt x="14542" y="22410"/>
                      <a:pt x="14542" y="38417"/>
                    </a:cubicBezTo>
                    <a:cubicBezTo>
                      <a:pt x="14542" y="39965"/>
                      <a:pt x="15797" y="41200"/>
                      <a:pt x="17325" y="41200"/>
                    </a:cubicBezTo>
                    <a:cubicBezTo>
                      <a:pt x="18852" y="41200"/>
                      <a:pt x="20087" y="39965"/>
                      <a:pt x="20066" y="38417"/>
                    </a:cubicBezTo>
                    <a:cubicBezTo>
                      <a:pt x="20066" y="27599"/>
                      <a:pt x="18894" y="8475"/>
                      <a:pt x="10922" y="2135"/>
                    </a:cubicBezTo>
                    <a:cubicBezTo>
                      <a:pt x="9130" y="726"/>
                      <a:pt x="7068" y="1"/>
                      <a:pt x="4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9"/>
              <p:cNvSpPr/>
              <p:nvPr/>
            </p:nvSpPr>
            <p:spPr>
              <a:xfrm>
                <a:off x="-12139300" y="-21978325"/>
                <a:ext cx="707250" cy="988925"/>
              </a:xfrm>
              <a:custGeom>
                <a:rect b="b" l="l" r="r" t="t"/>
                <a:pathLst>
                  <a:path extrusionOk="0" h="39557" w="28290">
                    <a:moveTo>
                      <a:pt x="2917" y="0"/>
                    </a:moveTo>
                    <a:cubicBezTo>
                      <a:pt x="1595" y="0"/>
                      <a:pt x="438" y="988"/>
                      <a:pt x="210" y="2355"/>
                    </a:cubicBezTo>
                    <a:cubicBezTo>
                      <a:pt x="1" y="3840"/>
                      <a:pt x="1047" y="5263"/>
                      <a:pt x="2553" y="5493"/>
                    </a:cubicBezTo>
                    <a:cubicBezTo>
                      <a:pt x="3348" y="5598"/>
                      <a:pt x="22221" y="8820"/>
                      <a:pt x="19229" y="36460"/>
                    </a:cubicBezTo>
                    <a:cubicBezTo>
                      <a:pt x="19083" y="38008"/>
                      <a:pt x="20171" y="39369"/>
                      <a:pt x="21698" y="39515"/>
                    </a:cubicBezTo>
                    <a:cubicBezTo>
                      <a:pt x="21803" y="39557"/>
                      <a:pt x="21908" y="39557"/>
                      <a:pt x="22012" y="39557"/>
                    </a:cubicBezTo>
                    <a:cubicBezTo>
                      <a:pt x="23393" y="39557"/>
                      <a:pt x="24586" y="38511"/>
                      <a:pt x="24690" y="37088"/>
                    </a:cubicBezTo>
                    <a:cubicBezTo>
                      <a:pt x="28289" y="4008"/>
                      <a:pt x="3599" y="53"/>
                      <a:pt x="3327" y="32"/>
                    </a:cubicBezTo>
                    <a:cubicBezTo>
                      <a:pt x="3189" y="11"/>
                      <a:pt x="3052" y="0"/>
                      <a:pt x="29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9"/>
              <p:cNvSpPr/>
              <p:nvPr/>
            </p:nvSpPr>
            <p:spPr>
              <a:xfrm>
                <a:off x="-11165825" y="-22019400"/>
                <a:ext cx="501675" cy="1030000"/>
              </a:xfrm>
              <a:custGeom>
                <a:rect b="b" l="l" r="r" t="t"/>
                <a:pathLst>
                  <a:path extrusionOk="0" h="41200" w="20067">
                    <a:moveTo>
                      <a:pt x="4860" y="1"/>
                    </a:moveTo>
                    <a:cubicBezTo>
                      <a:pt x="4057" y="1"/>
                      <a:pt x="3236" y="98"/>
                      <a:pt x="2407" y="294"/>
                    </a:cubicBezTo>
                    <a:cubicBezTo>
                      <a:pt x="900" y="629"/>
                      <a:pt x="0" y="2115"/>
                      <a:pt x="335" y="3600"/>
                    </a:cubicBezTo>
                    <a:cubicBezTo>
                      <a:pt x="621" y="4888"/>
                      <a:pt x="1749" y="5748"/>
                      <a:pt x="3011" y="5748"/>
                    </a:cubicBezTo>
                    <a:cubicBezTo>
                      <a:pt x="3225" y="5748"/>
                      <a:pt x="3444" y="5723"/>
                      <a:pt x="3662" y="5672"/>
                    </a:cubicBezTo>
                    <a:cubicBezTo>
                      <a:pt x="4099" y="5568"/>
                      <a:pt x="4508" y="5516"/>
                      <a:pt x="4896" y="5516"/>
                    </a:cubicBezTo>
                    <a:cubicBezTo>
                      <a:pt x="5845" y="5516"/>
                      <a:pt x="6668" y="5828"/>
                      <a:pt x="7470" y="6467"/>
                    </a:cubicBezTo>
                    <a:cubicBezTo>
                      <a:pt x="11759" y="9856"/>
                      <a:pt x="14542" y="22410"/>
                      <a:pt x="14542" y="38417"/>
                    </a:cubicBezTo>
                    <a:cubicBezTo>
                      <a:pt x="14542" y="39965"/>
                      <a:pt x="15777" y="41200"/>
                      <a:pt x="17304" y="41200"/>
                    </a:cubicBezTo>
                    <a:cubicBezTo>
                      <a:pt x="18853" y="41200"/>
                      <a:pt x="20066" y="39965"/>
                      <a:pt x="20045" y="38417"/>
                    </a:cubicBezTo>
                    <a:cubicBezTo>
                      <a:pt x="20045" y="27599"/>
                      <a:pt x="18873" y="8475"/>
                      <a:pt x="10902" y="2135"/>
                    </a:cubicBezTo>
                    <a:cubicBezTo>
                      <a:pt x="9125" y="726"/>
                      <a:pt x="7056" y="1"/>
                      <a:pt x="48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9"/>
              <p:cNvSpPr/>
              <p:nvPr/>
            </p:nvSpPr>
            <p:spPr>
              <a:xfrm>
                <a:off x="-11627200" y="-27209250"/>
                <a:ext cx="1501300" cy="6219850"/>
              </a:xfrm>
              <a:custGeom>
                <a:rect b="b" l="l" r="r" t="t"/>
                <a:pathLst>
                  <a:path extrusionOk="0" h="248794" w="60052">
                    <a:moveTo>
                      <a:pt x="8710" y="0"/>
                    </a:moveTo>
                    <a:cubicBezTo>
                      <a:pt x="8626" y="0"/>
                      <a:pt x="8540" y="4"/>
                      <a:pt x="8454" y="12"/>
                    </a:cubicBezTo>
                    <a:cubicBezTo>
                      <a:pt x="6926" y="117"/>
                      <a:pt x="5776" y="1414"/>
                      <a:pt x="5859" y="2941"/>
                    </a:cubicBezTo>
                    <a:cubicBezTo>
                      <a:pt x="9312" y="61841"/>
                      <a:pt x="12639" y="178135"/>
                      <a:pt x="608" y="196715"/>
                    </a:cubicBezTo>
                    <a:cubicBezTo>
                      <a:pt x="1" y="197636"/>
                      <a:pt x="22" y="198849"/>
                      <a:pt x="649" y="199770"/>
                    </a:cubicBezTo>
                    <a:cubicBezTo>
                      <a:pt x="1166" y="200528"/>
                      <a:pt x="2024" y="200960"/>
                      <a:pt x="2931" y="200960"/>
                    </a:cubicBezTo>
                    <a:cubicBezTo>
                      <a:pt x="3124" y="200960"/>
                      <a:pt x="3320" y="200940"/>
                      <a:pt x="3516" y="200900"/>
                    </a:cubicBezTo>
                    <a:cubicBezTo>
                      <a:pt x="7445" y="200060"/>
                      <a:pt x="11222" y="199643"/>
                      <a:pt x="14823" y="199643"/>
                    </a:cubicBezTo>
                    <a:cubicBezTo>
                      <a:pt x="24683" y="199643"/>
                      <a:pt x="33214" y="202773"/>
                      <a:pt x="39881" y="208934"/>
                    </a:cubicBezTo>
                    <a:cubicBezTo>
                      <a:pt x="50929" y="219103"/>
                      <a:pt x="54423" y="234691"/>
                      <a:pt x="53000" y="245655"/>
                    </a:cubicBezTo>
                    <a:cubicBezTo>
                      <a:pt x="52791" y="247162"/>
                      <a:pt x="53858" y="248543"/>
                      <a:pt x="55365" y="248752"/>
                    </a:cubicBezTo>
                    <a:cubicBezTo>
                      <a:pt x="55511" y="248794"/>
                      <a:pt x="55616" y="248794"/>
                      <a:pt x="55741" y="248794"/>
                    </a:cubicBezTo>
                    <a:cubicBezTo>
                      <a:pt x="57101" y="248794"/>
                      <a:pt x="58294" y="247769"/>
                      <a:pt x="58440" y="246388"/>
                    </a:cubicBezTo>
                    <a:cubicBezTo>
                      <a:pt x="60052" y="234001"/>
                      <a:pt x="56076" y="216383"/>
                      <a:pt x="43606" y="204875"/>
                    </a:cubicBezTo>
                    <a:cubicBezTo>
                      <a:pt x="37890" y="199608"/>
                      <a:pt x="28631" y="194110"/>
                      <a:pt x="14895" y="194110"/>
                    </a:cubicBezTo>
                    <a:cubicBezTo>
                      <a:pt x="12589" y="194110"/>
                      <a:pt x="10158" y="194265"/>
                      <a:pt x="7596" y="194602"/>
                    </a:cubicBezTo>
                    <a:cubicBezTo>
                      <a:pt x="20255" y="157776"/>
                      <a:pt x="11781" y="9239"/>
                      <a:pt x="11383" y="2586"/>
                    </a:cubicBezTo>
                    <a:cubicBezTo>
                      <a:pt x="11284" y="1162"/>
                      <a:pt x="10158" y="0"/>
                      <a:pt x="8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9"/>
              <p:cNvSpPr/>
              <p:nvPr/>
            </p:nvSpPr>
            <p:spPr>
              <a:xfrm>
                <a:off x="-13479450" y="-27033200"/>
                <a:ext cx="36100" cy="5974225"/>
              </a:xfrm>
              <a:custGeom>
                <a:rect b="b" l="l" r="r" t="t"/>
                <a:pathLst>
                  <a:path extrusionOk="0" h="238969" w="1444">
                    <a:moveTo>
                      <a:pt x="0" y="0"/>
                    </a:moveTo>
                    <a:lnTo>
                      <a:pt x="1444" y="238969"/>
                    </a:lnTo>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a:off x="-13547975" y="-27101725"/>
                <a:ext cx="173675" cy="6112325"/>
              </a:xfrm>
              <a:custGeom>
                <a:rect b="b" l="l" r="r" t="t"/>
                <a:pathLst>
                  <a:path extrusionOk="0" h="244493" w="6947">
                    <a:moveTo>
                      <a:pt x="2741" y="0"/>
                    </a:moveTo>
                    <a:cubicBezTo>
                      <a:pt x="1214" y="0"/>
                      <a:pt x="0" y="1256"/>
                      <a:pt x="0" y="2762"/>
                    </a:cubicBezTo>
                    <a:lnTo>
                      <a:pt x="1402" y="241731"/>
                    </a:lnTo>
                    <a:cubicBezTo>
                      <a:pt x="1423" y="243258"/>
                      <a:pt x="2658" y="244493"/>
                      <a:pt x="4185" y="244493"/>
                    </a:cubicBezTo>
                    <a:cubicBezTo>
                      <a:pt x="5733" y="244493"/>
                      <a:pt x="6947" y="243237"/>
                      <a:pt x="6947" y="241710"/>
                    </a:cubicBezTo>
                    <a:lnTo>
                      <a:pt x="5545" y="2741"/>
                    </a:lnTo>
                    <a:cubicBezTo>
                      <a:pt x="5503" y="1214"/>
                      <a:pt x="4290" y="0"/>
                      <a:pt x="2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a:off x="-25005225" y="-30183500"/>
                <a:ext cx="7906000" cy="9194100"/>
              </a:xfrm>
              <a:custGeom>
                <a:rect b="b" l="l" r="r" t="t"/>
                <a:pathLst>
                  <a:path extrusionOk="0" h="367764" w="316240">
                    <a:moveTo>
                      <a:pt x="121854" y="0"/>
                    </a:moveTo>
                    <a:cubicBezTo>
                      <a:pt x="78401" y="0"/>
                      <a:pt x="32904" y="15568"/>
                      <a:pt x="1151" y="45561"/>
                    </a:cubicBezTo>
                    <a:cubicBezTo>
                      <a:pt x="63" y="46628"/>
                      <a:pt x="0" y="48386"/>
                      <a:pt x="1047" y="49495"/>
                    </a:cubicBezTo>
                    <a:cubicBezTo>
                      <a:pt x="1596" y="50055"/>
                      <a:pt x="2328" y="50338"/>
                      <a:pt x="3060" y="50338"/>
                    </a:cubicBezTo>
                    <a:cubicBezTo>
                      <a:pt x="3751" y="50338"/>
                      <a:pt x="4442" y="50086"/>
                      <a:pt x="4980" y="49578"/>
                    </a:cubicBezTo>
                    <a:cubicBezTo>
                      <a:pt x="35272" y="20973"/>
                      <a:pt x="79842" y="6056"/>
                      <a:pt x="122222" y="6056"/>
                    </a:cubicBezTo>
                    <a:cubicBezTo>
                      <a:pt x="155572" y="6056"/>
                      <a:pt x="187566" y="15293"/>
                      <a:pt x="210178" y="34367"/>
                    </a:cubicBezTo>
                    <a:cubicBezTo>
                      <a:pt x="267823" y="82993"/>
                      <a:pt x="254934" y="179807"/>
                      <a:pt x="174817" y="299971"/>
                    </a:cubicBezTo>
                    <a:cubicBezTo>
                      <a:pt x="174189" y="300871"/>
                      <a:pt x="174189" y="302085"/>
                      <a:pt x="174796" y="303005"/>
                    </a:cubicBezTo>
                    <a:cubicBezTo>
                      <a:pt x="175315" y="303775"/>
                      <a:pt x="176187" y="304238"/>
                      <a:pt x="177122" y="304238"/>
                    </a:cubicBezTo>
                    <a:cubicBezTo>
                      <a:pt x="177280" y="304238"/>
                      <a:pt x="177440" y="304225"/>
                      <a:pt x="177600" y="304198"/>
                    </a:cubicBezTo>
                    <a:cubicBezTo>
                      <a:pt x="195541" y="301098"/>
                      <a:pt x="211687" y="299550"/>
                      <a:pt x="226001" y="299550"/>
                    </a:cubicBezTo>
                    <a:cubicBezTo>
                      <a:pt x="256226" y="299550"/>
                      <a:pt x="278290" y="306452"/>
                      <a:pt x="291864" y="320225"/>
                    </a:cubicBezTo>
                    <a:cubicBezTo>
                      <a:pt x="310256" y="338889"/>
                      <a:pt x="305715" y="364207"/>
                      <a:pt x="305673" y="364458"/>
                    </a:cubicBezTo>
                    <a:cubicBezTo>
                      <a:pt x="305380" y="365985"/>
                      <a:pt x="306385" y="367408"/>
                      <a:pt x="307870" y="367701"/>
                    </a:cubicBezTo>
                    <a:cubicBezTo>
                      <a:pt x="308059" y="367722"/>
                      <a:pt x="308205" y="367764"/>
                      <a:pt x="308393" y="367764"/>
                    </a:cubicBezTo>
                    <a:cubicBezTo>
                      <a:pt x="309691" y="367764"/>
                      <a:pt x="310842" y="366843"/>
                      <a:pt x="311051" y="365525"/>
                    </a:cubicBezTo>
                    <a:cubicBezTo>
                      <a:pt x="311302" y="364395"/>
                      <a:pt x="316240" y="337215"/>
                      <a:pt x="295839" y="316438"/>
                    </a:cubicBezTo>
                    <a:cubicBezTo>
                      <a:pt x="281193" y="301538"/>
                      <a:pt x="257718" y="294066"/>
                      <a:pt x="225771" y="294066"/>
                    </a:cubicBezTo>
                    <a:cubicBezTo>
                      <a:pt x="212855" y="294066"/>
                      <a:pt x="198555" y="295287"/>
                      <a:pt x="182894" y="297732"/>
                    </a:cubicBezTo>
                    <a:cubicBezTo>
                      <a:pt x="224929" y="233539"/>
                      <a:pt x="247841" y="176878"/>
                      <a:pt x="251042" y="129256"/>
                    </a:cubicBezTo>
                    <a:cubicBezTo>
                      <a:pt x="253867" y="87387"/>
                      <a:pt x="240936" y="53094"/>
                      <a:pt x="213735" y="30140"/>
                    </a:cubicBezTo>
                    <a:cubicBezTo>
                      <a:pt x="189704" y="9855"/>
                      <a:pt x="156426" y="0"/>
                      <a:pt x="1218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a:off x="-19904298" y="-22049325"/>
                <a:ext cx="774725" cy="1059925"/>
              </a:xfrm>
              <a:custGeom>
                <a:rect b="b" l="l" r="r" t="t"/>
                <a:pathLst>
                  <a:path extrusionOk="0" h="42397" w="30989">
                    <a:moveTo>
                      <a:pt x="3124" y="0"/>
                    </a:moveTo>
                    <a:cubicBezTo>
                      <a:pt x="2071" y="0"/>
                      <a:pt x="1087" y="607"/>
                      <a:pt x="628" y="1617"/>
                    </a:cubicBezTo>
                    <a:cubicBezTo>
                      <a:pt x="0" y="2998"/>
                      <a:pt x="586" y="4651"/>
                      <a:pt x="1988" y="5278"/>
                    </a:cubicBezTo>
                    <a:cubicBezTo>
                      <a:pt x="2888" y="5697"/>
                      <a:pt x="24606" y="15949"/>
                      <a:pt x="19459" y="39007"/>
                    </a:cubicBezTo>
                    <a:cubicBezTo>
                      <a:pt x="19104" y="40514"/>
                      <a:pt x="20045" y="41978"/>
                      <a:pt x="21552" y="42313"/>
                    </a:cubicBezTo>
                    <a:cubicBezTo>
                      <a:pt x="21761" y="42355"/>
                      <a:pt x="21928" y="42397"/>
                      <a:pt x="22138" y="42397"/>
                    </a:cubicBezTo>
                    <a:cubicBezTo>
                      <a:pt x="23393" y="42397"/>
                      <a:pt x="24544" y="41497"/>
                      <a:pt x="24858" y="40242"/>
                    </a:cubicBezTo>
                    <a:cubicBezTo>
                      <a:pt x="30988" y="12748"/>
                      <a:pt x="4541" y="382"/>
                      <a:pt x="4290" y="257"/>
                    </a:cubicBezTo>
                    <a:cubicBezTo>
                      <a:pt x="3907" y="82"/>
                      <a:pt x="3511" y="0"/>
                      <a:pt x="3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9"/>
              <p:cNvSpPr/>
              <p:nvPr/>
            </p:nvSpPr>
            <p:spPr>
              <a:xfrm>
                <a:off x="-18692823" y="-22192725"/>
                <a:ext cx="608900" cy="1203325"/>
              </a:xfrm>
              <a:custGeom>
                <a:rect b="b" l="l" r="r" t="t"/>
                <a:pathLst>
                  <a:path extrusionOk="0" h="48133" w="24356">
                    <a:moveTo>
                      <a:pt x="3141" y="0"/>
                    </a:moveTo>
                    <a:cubicBezTo>
                      <a:pt x="2159" y="0"/>
                      <a:pt x="1219" y="531"/>
                      <a:pt x="712" y="1473"/>
                    </a:cubicBezTo>
                    <a:cubicBezTo>
                      <a:pt x="0" y="2791"/>
                      <a:pt x="503" y="4465"/>
                      <a:pt x="1863" y="5198"/>
                    </a:cubicBezTo>
                    <a:cubicBezTo>
                      <a:pt x="14333" y="11872"/>
                      <a:pt x="18434" y="33382"/>
                      <a:pt x="15693" y="44701"/>
                    </a:cubicBezTo>
                    <a:cubicBezTo>
                      <a:pt x="15316" y="46187"/>
                      <a:pt x="16237" y="47673"/>
                      <a:pt x="17723" y="48049"/>
                    </a:cubicBezTo>
                    <a:cubicBezTo>
                      <a:pt x="17932" y="48091"/>
                      <a:pt x="18183" y="48133"/>
                      <a:pt x="18392" y="48133"/>
                    </a:cubicBezTo>
                    <a:cubicBezTo>
                      <a:pt x="19606" y="48133"/>
                      <a:pt x="20757" y="47254"/>
                      <a:pt x="21050" y="45978"/>
                    </a:cubicBezTo>
                    <a:cubicBezTo>
                      <a:pt x="24355" y="32377"/>
                      <a:pt x="19648" y="8420"/>
                      <a:pt x="4436" y="322"/>
                    </a:cubicBezTo>
                    <a:cubicBezTo>
                      <a:pt x="4019" y="104"/>
                      <a:pt x="3576" y="0"/>
                      <a:pt x="31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17122250" y="-30491400"/>
                <a:ext cx="776800" cy="1760275"/>
              </a:xfrm>
              <a:custGeom>
                <a:rect b="b" l="l" r="r" t="t"/>
                <a:pathLst>
                  <a:path extrusionOk="0" h="70411" w="31072">
                    <a:moveTo>
                      <a:pt x="16925" y="0"/>
                    </a:moveTo>
                    <a:cubicBezTo>
                      <a:pt x="16331" y="0"/>
                      <a:pt x="15734" y="192"/>
                      <a:pt x="15233" y="588"/>
                    </a:cubicBezTo>
                    <a:cubicBezTo>
                      <a:pt x="14019" y="1530"/>
                      <a:pt x="13810" y="3266"/>
                      <a:pt x="14751" y="4459"/>
                    </a:cubicBezTo>
                    <a:cubicBezTo>
                      <a:pt x="15254" y="5087"/>
                      <a:pt x="26678" y="20047"/>
                      <a:pt x="16028" y="32811"/>
                    </a:cubicBezTo>
                    <a:cubicBezTo>
                      <a:pt x="0" y="52060"/>
                      <a:pt x="3955" y="63443"/>
                      <a:pt x="10106" y="69594"/>
                    </a:cubicBezTo>
                    <a:cubicBezTo>
                      <a:pt x="10650" y="70138"/>
                      <a:pt x="11362" y="70410"/>
                      <a:pt x="12052" y="70410"/>
                    </a:cubicBezTo>
                    <a:cubicBezTo>
                      <a:pt x="12764" y="70410"/>
                      <a:pt x="13475" y="70138"/>
                      <a:pt x="13998" y="69615"/>
                    </a:cubicBezTo>
                    <a:cubicBezTo>
                      <a:pt x="15065" y="68527"/>
                      <a:pt x="15065" y="66770"/>
                      <a:pt x="13998" y="65703"/>
                    </a:cubicBezTo>
                    <a:cubicBezTo>
                      <a:pt x="7407" y="59133"/>
                      <a:pt x="9520" y="49278"/>
                      <a:pt x="20275" y="36368"/>
                    </a:cubicBezTo>
                    <a:cubicBezTo>
                      <a:pt x="31072" y="23395"/>
                      <a:pt x="24230" y="7598"/>
                      <a:pt x="19103" y="1070"/>
                    </a:cubicBezTo>
                    <a:cubicBezTo>
                      <a:pt x="18558" y="366"/>
                      <a:pt x="17745" y="0"/>
                      <a:pt x="169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11239575" y="-45826900"/>
                <a:ext cx="982375" cy="2090925"/>
              </a:xfrm>
              <a:custGeom>
                <a:rect b="b" l="l" r="r" t="t"/>
                <a:pathLst>
                  <a:path extrusionOk="0" h="83637" w="39295">
                    <a:moveTo>
                      <a:pt x="19703" y="1"/>
                    </a:moveTo>
                    <a:cubicBezTo>
                      <a:pt x="19108" y="1"/>
                      <a:pt x="18507" y="193"/>
                      <a:pt x="17994" y="591"/>
                    </a:cubicBezTo>
                    <a:cubicBezTo>
                      <a:pt x="16802" y="1532"/>
                      <a:pt x="16593" y="3248"/>
                      <a:pt x="17534" y="4462"/>
                    </a:cubicBezTo>
                    <a:cubicBezTo>
                      <a:pt x="18141" y="5215"/>
                      <a:pt x="32160" y="23586"/>
                      <a:pt x="19041" y="39299"/>
                    </a:cubicBezTo>
                    <a:cubicBezTo>
                      <a:pt x="0" y="62148"/>
                      <a:pt x="4603" y="75602"/>
                      <a:pt x="11864" y="82820"/>
                    </a:cubicBezTo>
                    <a:cubicBezTo>
                      <a:pt x="12408" y="83364"/>
                      <a:pt x="13119" y="83636"/>
                      <a:pt x="13810" y="83636"/>
                    </a:cubicBezTo>
                    <a:cubicBezTo>
                      <a:pt x="14521" y="83636"/>
                      <a:pt x="15233" y="83364"/>
                      <a:pt x="15756" y="82841"/>
                    </a:cubicBezTo>
                    <a:cubicBezTo>
                      <a:pt x="16823" y="81753"/>
                      <a:pt x="16823" y="79996"/>
                      <a:pt x="15756" y="78929"/>
                    </a:cubicBezTo>
                    <a:cubicBezTo>
                      <a:pt x="7595" y="70768"/>
                      <a:pt x="10127" y="58633"/>
                      <a:pt x="23288" y="42856"/>
                    </a:cubicBezTo>
                    <a:cubicBezTo>
                      <a:pt x="39295" y="23690"/>
                      <a:pt x="22054" y="1302"/>
                      <a:pt x="21865" y="1051"/>
                    </a:cubicBezTo>
                    <a:cubicBezTo>
                      <a:pt x="21321" y="362"/>
                      <a:pt x="20518" y="1"/>
                      <a:pt x="19703"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16524375" y="-45287025"/>
                <a:ext cx="818150" cy="1868050"/>
              </a:xfrm>
              <a:custGeom>
                <a:rect b="b" l="l" r="r" t="t"/>
                <a:pathLst>
                  <a:path extrusionOk="0" h="74722" w="32726">
                    <a:moveTo>
                      <a:pt x="17835" y="1"/>
                    </a:moveTo>
                    <a:cubicBezTo>
                      <a:pt x="17242" y="1"/>
                      <a:pt x="16643" y="193"/>
                      <a:pt x="16133" y="589"/>
                    </a:cubicBezTo>
                    <a:cubicBezTo>
                      <a:pt x="14919" y="1530"/>
                      <a:pt x="14731" y="3267"/>
                      <a:pt x="15673" y="4460"/>
                    </a:cubicBezTo>
                    <a:cubicBezTo>
                      <a:pt x="16196" y="5150"/>
                      <a:pt x="28457" y="21199"/>
                      <a:pt x="17012" y="34945"/>
                    </a:cubicBezTo>
                    <a:cubicBezTo>
                      <a:pt x="1" y="55367"/>
                      <a:pt x="4144" y="67398"/>
                      <a:pt x="10672" y="73905"/>
                    </a:cubicBezTo>
                    <a:cubicBezTo>
                      <a:pt x="11216" y="74449"/>
                      <a:pt x="11927" y="74721"/>
                      <a:pt x="12618" y="74721"/>
                    </a:cubicBezTo>
                    <a:cubicBezTo>
                      <a:pt x="13329" y="74721"/>
                      <a:pt x="14062" y="74449"/>
                      <a:pt x="14564" y="73926"/>
                    </a:cubicBezTo>
                    <a:cubicBezTo>
                      <a:pt x="15631" y="72838"/>
                      <a:pt x="15631" y="71080"/>
                      <a:pt x="14564" y="70013"/>
                    </a:cubicBezTo>
                    <a:cubicBezTo>
                      <a:pt x="7471" y="62920"/>
                      <a:pt x="9730" y="52333"/>
                      <a:pt x="21259" y="38502"/>
                    </a:cubicBezTo>
                    <a:cubicBezTo>
                      <a:pt x="32725" y="24735"/>
                      <a:pt x="25444" y="7996"/>
                      <a:pt x="20004" y="1070"/>
                    </a:cubicBezTo>
                    <a:cubicBezTo>
                      <a:pt x="19458" y="367"/>
                      <a:pt x="18652" y="1"/>
                      <a:pt x="17835"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25697800" y="-26456300"/>
                <a:ext cx="712475" cy="1585575"/>
              </a:xfrm>
              <a:custGeom>
                <a:rect b="b" l="l" r="r" t="t"/>
                <a:pathLst>
                  <a:path extrusionOk="0" h="63423" w="28499">
                    <a:moveTo>
                      <a:pt x="15491" y="1"/>
                    </a:moveTo>
                    <a:cubicBezTo>
                      <a:pt x="14898" y="1"/>
                      <a:pt x="14299" y="193"/>
                      <a:pt x="13789" y="589"/>
                    </a:cubicBezTo>
                    <a:cubicBezTo>
                      <a:pt x="12596" y="1531"/>
                      <a:pt x="12387" y="3267"/>
                      <a:pt x="13329" y="4460"/>
                    </a:cubicBezTo>
                    <a:cubicBezTo>
                      <a:pt x="13433" y="4585"/>
                      <a:pt x="23853" y="18123"/>
                      <a:pt x="14480" y="29380"/>
                    </a:cubicBezTo>
                    <a:cubicBezTo>
                      <a:pt x="0" y="46746"/>
                      <a:pt x="3620" y="57041"/>
                      <a:pt x="9186" y="62607"/>
                    </a:cubicBezTo>
                    <a:cubicBezTo>
                      <a:pt x="9730" y="63151"/>
                      <a:pt x="10441" y="63423"/>
                      <a:pt x="11153" y="63423"/>
                    </a:cubicBezTo>
                    <a:cubicBezTo>
                      <a:pt x="11864" y="63423"/>
                      <a:pt x="12555" y="63130"/>
                      <a:pt x="13078" y="62648"/>
                    </a:cubicBezTo>
                    <a:cubicBezTo>
                      <a:pt x="14166" y="61560"/>
                      <a:pt x="14166" y="59803"/>
                      <a:pt x="13078" y="58736"/>
                    </a:cubicBezTo>
                    <a:cubicBezTo>
                      <a:pt x="7324" y="52982"/>
                      <a:pt x="9249" y="44319"/>
                      <a:pt x="18706" y="32937"/>
                    </a:cubicBezTo>
                    <a:cubicBezTo>
                      <a:pt x="28498" y="21220"/>
                      <a:pt x="22284" y="6971"/>
                      <a:pt x="17660" y="1070"/>
                    </a:cubicBezTo>
                    <a:cubicBezTo>
                      <a:pt x="17114" y="367"/>
                      <a:pt x="16308" y="1"/>
                      <a:pt x="15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24442900" y="-32482300"/>
                <a:ext cx="772100" cy="1746675"/>
              </a:xfrm>
              <a:custGeom>
                <a:rect b="b" l="l" r="r" t="t"/>
                <a:pathLst>
                  <a:path extrusionOk="0" h="69867" w="30884">
                    <a:moveTo>
                      <a:pt x="16821" y="1"/>
                    </a:moveTo>
                    <a:cubicBezTo>
                      <a:pt x="16227" y="1"/>
                      <a:pt x="15629" y="193"/>
                      <a:pt x="15128" y="589"/>
                    </a:cubicBezTo>
                    <a:cubicBezTo>
                      <a:pt x="13914" y="1531"/>
                      <a:pt x="13705" y="3267"/>
                      <a:pt x="14647" y="4460"/>
                    </a:cubicBezTo>
                    <a:cubicBezTo>
                      <a:pt x="15149" y="5088"/>
                      <a:pt x="26469" y="19922"/>
                      <a:pt x="15923" y="32560"/>
                    </a:cubicBezTo>
                    <a:cubicBezTo>
                      <a:pt x="0" y="51664"/>
                      <a:pt x="3934" y="62962"/>
                      <a:pt x="10023" y="69072"/>
                    </a:cubicBezTo>
                    <a:cubicBezTo>
                      <a:pt x="10567" y="69616"/>
                      <a:pt x="11278" y="69867"/>
                      <a:pt x="11989" y="69867"/>
                    </a:cubicBezTo>
                    <a:cubicBezTo>
                      <a:pt x="12680" y="69867"/>
                      <a:pt x="13391" y="69616"/>
                      <a:pt x="13914" y="69093"/>
                    </a:cubicBezTo>
                    <a:cubicBezTo>
                      <a:pt x="14982" y="67984"/>
                      <a:pt x="14982" y="66247"/>
                      <a:pt x="13914" y="65159"/>
                    </a:cubicBezTo>
                    <a:cubicBezTo>
                      <a:pt x="7428" y="58652"/>
                      <a:pt x="9520" y="48881"/>
                      <a:pt x="20171" y="36117"/>
                    </a:cubicBezTo>
                    <a:cubicBezTo>
                      <a:pt x="30883" y="23207"/>
                      <a:pt x="24083" y="7557"/>
                      <a:pt x="18999" y="1070"/>
                    </a:cubicBezTo>
                    <a:cubicBezTo>
                      <a:pt x="18453" y="367"/>
                      <a:pt x="17640" y="1"/>
                      <a:pt x="16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a:off x="-14810725" y="-29508000"/>
                <a:ext cx="718750" cy="1601250"/>
              </a:xfrm>
              <a:custGeom>
                <a:rect b="b" l="l" r="r" t="t"/>
                <a:pathLst>
                  <a:path extrusionOk="0" h="64050" w="28750">
                    <a:moveTo>
                      <a:pt x="15637" y="0"/>
                    </a:moveTo>
                    <a:cubicBezTo>
                      <a:pt x="15045" y="0"/>
                      <a:pt x="14446" y="193"/>
                      <a:pt x="13936" y="589"/>
                    </a:cubicBezTo>
                    <a:cubicBezTo>
                      <a:pt x="12743" y="1551"/>
                      <a:pt x="12534" y="3267"/>
                      <a:pt x="13475" y="4460"/>
                    </a:cubicBezTo>
                    <a:cubicBezTo>
                      <a:pt x="13894" y="5045"/>
                      <a:pt x="24063" y="18374"/>
                      <a:pt x="14626" y="29714"/>
                    </a:cubicBezTo>
                    <a:cubicBezTo>
                      <a:pt x="1" y="47227"/>
                      <a:pt x="3641" y="57606"/>
                      <a:pt x="9249" y="63234"/>
                    </a:cubicBezTo>
                    <a:cubicBezTo>
                      <a:pt x="9814" y="63799"/>
                      <a:pt x="10504" y="64050"/>
                      <a:pt x="11216" y="64050"/>
                    </a:cubicBezTo>
                    <a:cubicBezTo>
                      <a:pt x="11927" y="64050"/>
                      <a:pt x="12639" y="63757"/>
                      <a:pt x="13162" y="63276"/>
                    </a:cubicBezTo>
                    <a:cubicBezTo>
                      <a:pt x="14229" y="62167"/>
                      <a:pt x="14229" y="60409"/>
                      <a:pt x="13162" y="59342"/>
                    </a:cubicBezTo>
                    <a:cubicBezTo>
                      <a:pt x="7345" y="53546"/>
                      <a:pt x="9291" y="44779"/>
                      <a:pt x="18853" y="33271"/>
                    </a:cubicBezTo>
                    <a:cubicBezTo>
                      <a:pt x="28750" y="21429"/>
                      <a:pt x="22494" y="7033"/>
                      <a:pt x="17807" y="1070"/>
                    </a:cubicBezTo>
                    <a:cubicBezTo>
                      <a:pt x="17261" y="366"/>
                      <a:pt x="16455" y="0"/>
                      <a:pt x="156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15663350" y="-38425675"/>
                <a:ext cx="808200" cy="1841400"/>
              </a:xfrm>
              <a:custGeom>
                <a:rect b="b" l="l" r="r" t="t"/>
                <a:pathLst>
                  <a:path extrusionOk="0" h="73656" w="32328">
                    <a:moveTo>
                      <a:pt x="17632" y="0"/>
                    </a:moveTo>
                    <a:cubicBezTo>
                      <a:pt x="17037" y="0"/>
                      <a:pt x="16435" y="192"/>
                      <a:pt x="15923" y="590"/>
                    </a:cubicBezTo>
                    <a:cubicBezTo>
                      <a:pt x="14730" y="1531"/>
                      <a:pt x="14521" y="3247"/>
                      <a:pt x="15463" y="4461"/>
                    </a:cubicBezTo>
                    <a:cubicBezTo>
                      <a:pt x="15986" y="5109"/>
                      <a:pt x="28038" y="20907"/>
                      <a:pt x="16781" y="34402"/>
                    </a:cubicBezTo>
                    <a:cubicBezTo>
                      <a:pt x="0" y="54573"/>
                      <a:pt x="4122" y="66436"/>
                      <a:pt x="10546" y="72839"/>
                    </a:cubicBezTo>
                    <a:cubicBezTo>
                      <a:pt x="11090" y="73404"/>
                      <a:pt x="11801" y="73655"/>
                      <a:pt x="12492" y="73655"/>
                    </a:cubicBezTo>
                    <a:cubicBezTo>
                      <a:pt x="13203" y="73655"/>
                      <a:pt x="13914" y="73362"/>
                      <a:pt x="14437" y="72881"/>
                    </a:cubicBezTo>
                    <a:cubicBezTo>
                      <a:pt x="15505" y="71772"/>
                      <a:pt x="15505" y="70014"/>
                      <a:pt x="14437" y="68947"/>
                    </a:cubicBezTo>
                    <a:cubicBezTo>
                      <a:pt x="7470" y="62001"/>
                      <a:pt x="9667" y="51560"/>
                      <a:pt x="21028" y="37959"/>
                    </a:cubicBezTo>
                    <a:cubicBezTo>
                      <a:pt x="32327" y="24401"/>
                      <a:pt x="25171" y="7871"/>
                      <a:pt x="19794" y="1050"/>
                    </a:cubicBezTo>
                    <a:cubicBezTo>
                      <a:pt x="19250" y="361"/>
                      <a:pt x="18447" y="0"/>
                      <a:pt x="17632" y="0"/>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15028325" y="-25318050"/>
                <a:ext cx="677425" cy="1494550"/>
              </a:xfrm>
              <a:custGeom>
                <a:rect b="b" l="l" r="r" t="t"/>
                <a:pathLst>
                  <a:path extrusionOk="0" h="59782" w="27097">
                    <a:moveTo>
                      <a:pt x="14717" y="1"/>
                    </a:moveTo>
                    <a:cubicBezTo>
                      <a:pt x="14124" y="1"/>
                      <a:pt x="13525" y="193"/>
                      <a:pt x="13015" y="589"/>
                    </a:cubicBezTo>
                    <a:cubicBezTo>
                      <a:pt x="11822" y="1530"/>
                      <a:pt x="11613" y="3267"/>
                      <a:pt x="12555" y="4460"/>
                    </a:cubicBezTo>
                    <a:cubicBezTo>
                      <a:pt x="12931" y="4983"/>
                      <a:pt x="22284" y="17223"/>
                      <a:pt x="13622" y="27622"/>
                    </a:cubicBezTo>
                    <a:cubicBezTo>
                      <a:pt x="0" y="43984"/>
                      <a:pt x="3390" y="53693"/>
                      <a:pt x="8684" y="58966"/>
                    </a:cubicBezTo>
                    <a:cubicBezTo>
                      <a:pt x="9228" y="59531"/>
                      <a:pt x="9939" y="59782"/>
                      <a:pt x="10630" y="59782"/>
                    </a:cubicBezTo>
                    <a:cubicBezTo>
                      <a:pt x="11341" y="59782"/>
                      <a:pt x="12052" y="59531"/>
                      <a:pt x="12576" y="59008"/>
                    </a:cubicBezTo>
                    <a:cubicBezTo>
                      <a:pt x="13643" y="57899"/>
                      <a:pt x="13643" y="56141"/>
                      <a:pt x="12576" y="55074"/>
                    </a:cubicBezTo>
                    <a:cubicBezTo>
                      <a:pt x="7261" y="49801"/>
                      <a:pt x="9039" y="41746"/>
                      <a:pt x="17869" y="31179"/>
                    </a:cubicBezTo>
                    <a:cubicBezTo>
                      <a:pt x="27097" y="20090"/>
                      <a:pt x="21259" y="6636"/>
                      <a:pt x="16886" y="1070"/>
                    </a:cubicBezTo>
                    <a:cubicBezTo>
                      <a:pt x="16340" y="367"/>
                      <a:pt x="15534" y="1"/>
                      <a:pt x="147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23574050" y="-28437275"/>
                <a:ext cx="916475" cy="1930850"/>
              </a:xfrm>
              <a:custGeom>
                <a:rect b="b" l="l" r="r" t="t"/>
                <a:pathLst>
                  <a:path extrusionOk="0" h="77234" w="36659">
                    <a:moveTo>
                      <a:pt x="18377" y="1"/>
                    </a:moveTo>
                    <a:cubicBezTo>
                      <a:pt x="17780" y="1"/>
                      <a:pt x="17180" y="193"/>
                      <a:pt x="16676" y="590"/>
                    </a:cubicBezTo>
                    <a:cubicBezTo>
                      <a:pt x="15463" y="1532"/>
                      <a:pt x="15254" y="3248"/>
                      <a:pt x="16195" y="4461"/>
                    </a:cubicBezTo>
                    <a:cubicBezTo>
                      <a:pt x="16739" y="5131"/>
                      <a:pt x="29503" y="21849"/>
                      <a:pt x="17618" y="36160"/>
                    </a:cubicBezTo>
                    <a:cubicBezTo>
                      <a:pt x="0" y="57293"/>
                      <a:pt x="4332" y="69743"/>
                      <a:pt x="11027" y="76438"/>
                    </a:cubicBezTo>
                    <a:cubicBezTo>
                      <a:pt x="11571" y="76982"/>
                      <a:pt x="12283" y="77233"/>
                      <a:pt x="12973" y="77233"/>
                    </a:cubicBezTo>
                    <a:cubicBezTo>
                      <a:pt x="13684" y="77233"/>
                      <a:pt x="14396" y="76982"/>
                      <a:pt x="14919" y="76459"/>
                    </a:cubicBezTo>
                    <a:cubicBezTo>
                      <a:pt x="15986" y="75371"/>
                      <a:pt x="15986" y="73614"/>
                      <a:pt x="14919" y="72547"/>
                    </a:cubicBezTo>
                    <a:cubicBezTo>
                      <a:pt x="7512" y="65140"/>
                      <a:pt x="9876" y="54092"/>
                      <a:pt x="21845" y="39717"/>
                    </a:cubicBezTo>
                    <a:cubicBezTo>
                      <a:pt x="36659" y="21974"/>
                      <a:pt x="20694" y="1260"/>
                      <a:pt x="20547" y="1051"/>
                    </a:cubicBezTo>
                    <a:cubicBezTo>
                      <a:pt x="20003" y="361"/>
                      <a:pt x="19193" y="1"/>
                      <a:pt x="183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22414375" y="-25928525"/>
                <a:ext cx="708825" cy="1574625"/>
              </a:xfrm>
              <a:custGeom>
                <a:rect b="b" l="l" r="r" t="t"/>
                <a:pathLst>
                  <a:path extrusionOk="0" h="62985" w="28353">
                    <a:moveTo>
                      <a:pt x="15427" y="0"/>
                    </a:moveTo>
                    <a:cubicBezTo>
                      <a:pt x="14830" y="0"/>
                      <a:pt x="14230" y="193"/>
                      <a:pt x="13727" y="590"/>
                    </a:cubicBezTo>
                    <a:cubicBezTo>
                      <a:pt x="12513" y="1531"/>
                      <a:pt x="12304" y="3268"/>
                      <a:pt x="13246" y="4461"/>
                    </a:cubicBezTo>
                    <a:cubicBezTo>
                      <a:pt x="13664" y="5005"/>
                      <a:pt x="23645" y="18061"/>
                      <a:pt x="14376" y="29172"/>
                    </a:cubicBezTo>
                    <a:cubicBezTo>
                      <a:pt x="1" y="46434"/>
                      <a:pt x="3579" y="56644"/>
                      <a:pt x="9124" y="62189"/>
                    </a:cubicBezTo>
                    <a:cubicBezTo>
                      <a:pt x="9668" y="62733"/>
                      <a:pt x="10379" y="62984"/>
                      <a:pt x="11091" y="62984"/>
                    </a:cubicBezTo>
                    <a:cubicBezTo>
                      <a:pt x="11781" y="62984"/>
                      <a:pt x="12492" y="62733"/>
                      <a:pt x="13036" y="62210"/>
                    </a:cubicBezTo>
                    <a:cubicBezTo>
                      <a:pt x="14124" y="61101"/>
                      <a:pt x="14124" y="59364"/>
                      <a:pt x="13036" y="58276"/>
                    </a:cubicBezTo>
                    <a:cubicBezTo>
                      <a:pt x="7366" y="52606"/>
                      <a:pt x="9249" y="44006"/>
                      <a:pt x="18644" y="32729"/>
                    </a:cubicBezTo>
                    <a:cubicBezTo>
                      <a:pt x="28352" y="21074"/>
                      <a:pt x="22201" y="6930"/>
                      <a:pt x="17598" y="1050"/>
                    </a:cubicBezTo>
                    <a:cubicBezTo>
                      <a:pt x="17054" y="361"/>
                      <a:pt x="16244" y="0"/>
                      <a:pt x="15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22306075" y="-29207225"/>
                <a:ext cx="776800" cy="1758700"/>
              </a:xfrm>
              <a:custGeom>
                <a:rect b="b" l="l" r="r" t="t"/>
                <a:pathLst>
                  <a:path extrusionOk="0" h="70348" w="31072">
                    <a:moveTo>
                      <a:pt x="16925" y="1"/>
                    </a:moveTo>
                    <a:cubicBezTo>
                      <a:pt x="16331" y="1"/>
                      <a:pt x="15734" y="193"/>
                      <a:pt x="15233" y="589"/>
                    </a:cubicBezTo>
                    <a:cubicBezTo>
                      <a:pt x="14019" y="1530"/>
                      <a:pt x="13810" y="3267"/>
                      <a:pt x="14751" y="4460"/>
                    </a:cubicBezTo>
                    <a:cubicBezTo>
                      <a:pt x="15254" y="5087"/>
                      <a:pt x="26657" y="20048"/>
                      <a:pt x="16028" y="32790"/>
                    </a:cubicBezTo>
                    <a:cubicBezTo>
                      <a:pt x="0" y="52040"/>
                      <a:pt x="3955" y="63401"/>
                      <a:pt x="10106" y="69532"/>
                    </a:cubicBezTo>
                    <a:cubicBezTo>
                      <a:pt x="10650" y="70097"/>
                      <a:pt x="11362" y="70348"/>
                      <a:pt x="12052" y="70348"/>
                    </a:cubicBezTo>
                    <a:cubicBezTo>
                      <a:pt x="12764" y="70348"/>
                      <a:pt x="13496" y="70097"/>
                      <a:pt x="13998" y="69532"/>
                    </a:cubicBezTo>
                    <a:cubicBezTo>
                      <a:pt x="15065" y="68444"/>
                      <a:pt x="15065" y="66686"/>
                      <a:pt x="13998" y="65619"/>
                    </a:cubicBezTo>
                    <a:cubicBezTo>
                      <a:pt x="7428" y="59049"/>
                      <a:pt x="9541" y="49194"/>
                      <a:pt x="20275" y="36326"/>
                    </a:cubicBezTo>
                    <a:cubicBezTo>
                      <a:pt x="31072" y="23375"/>
                      <a:pt x="24230" y="7598"/>
                      <a:pt x="19103" y="1070"/>
                    </a:cubicBezTo>
                    <a:cubicBezTo>
                      <a:pt x="18558" y="367"/>
                      <a:pt x="17745" y="1"/>
                      <a:pt x="16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9"/>
              <p:cNvSpPr/>
              <p:nvPr/>
            </p:nvSpPr>
            <p:spPr>
              <a:xfrm>
                <a:off x="-21084150" y="-28091500"/>
                <a:ext cx="983450" cy="2096125"/>
              </a:xfrm>
              <a:custGeom>
                <a:rect b="b" l="l" r="r" t="t"/>
                <a:pathLst>
                  <a:path extrusionOk="0" h="83845" w="39338">
                    <a:moveTo>
                      <a:pt x="19737" y="0"/>
                    </a:moveTo>
                    <a:cubicBezTo>
                      <a:pt x="19141" y="0"/>
                      <a:pt x="18540" y="192"/>
                      <a:pt x="18037" y="590"/>
                    </a:cubicBezTo>
                    <a:cubicBezTo>
                      <a:pt x="16823" y="1531"/>
                      <a:pt x="16614" y="3247"/>
                      <a:pt x="17556" y="4461"/>
                    </a:cubicBezTo>
                    <a:cubicBezTo>
                      <a:pt x="18183" y="5214"/>
                      <a:pt x="32265" y="23627"/>
                      <a:pt x="19104" y="39403"/>
                    </a:cubicBezTo>
                    <a:cubicBezTo>
                      <a:pt x="1" y="62314"/>
                      <a:pt x="4646" y="75789"/>
                      <a:pt x="11885" y="83029"/>
                    </a:cubicBezTo>
                    <a:cubicBezTo>
                      <a:pt x="12429" y="83573"/>
                      <a:pt x="13141" y="83845"/>
                      <a:pt x="13852" y="83845"/>
                    </a:cubicBezTo>
                    <a:cubicBezTo>
                      <a:pt x="14543" y="83845"/>
                      <a:pt x="15254" y="83552"/>
                      <a:pt x="15777" y="83050"/>
                    </a:cubicBezTo>
                    <a:cubicBezTo>
                      <a:pt x="16844" y="81962"/>
                      <a:pt x="16844" y="80204"/>
                      <a:pt x="15777" y="79137"/>
                    </a:cubicBezTo>
                    <a:cubicBezTo>
                      <a:pt x="7596" y="70977"/>
                      <a:pt x="10149" y="58778"/>
                      <a:pt x="23352" y="42960"/>
                    </a:cubicBezTo>
                    <a:cubicBezTo>
                      <a:pt x="39337" y="23731"/>
                      <a:pt x="22075" y="1301"/>
                      <a:pt x="21908" y="1050"/>
                    </a:cubicBezTo>
                    <a:cubicBezTo>
                      <a:pt x="21364" y="361"/>
                      <a:pt x="20554" y="0"/>
                      <a:pt x="19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9"/>
              <p:cNvSpPr/>
              <p:nvPr/>
            </p:nvSpPr>
            <p:spPr>
              <a:xfrm>
                <a:off x="-18404875" y="-30046775"/>
                <a:ext cx="948900" cy="2010300"/>
              </a:xfrm>
              <a:custGeom>
                <a:rect b="b" l="l" r="r" t="t"/>
                <a:pathLst>
                  <a:path extrusionOk="0" h="80412" w="37956">
                    <a:moveTo>
                      <a:pt x="19039" y="0"/>
                    </a:moveTo>
                    <a:cubicBezTo>
                      <a:pt x="18445" y="0"/>
                      <a:pt x="17847" y="193"/>
                      <a:pt x="17346" y="588"/>
                    </a:cubicBezTo>
                    <a:cubicBezTo>
                      <a:pt x="16133" y="1530"/>
                      <a:pt x="15923" y="3267"/>
                      <a:pt x="16865" y="4459"/>
                    </a:cubicBezTo>
                    <a:cubicBezTo>
                      <a:pt x="17430" y="5233"/>
                      <a:pt x="30842" y="22746"/>
                      <a:pt x="18330" y="37728"/>
                    </a:cubicBezTo>
                    <a:cubicBezTo>
                      <a:pt x="1" y="59739"/>
                      <a:pt x="4457" y="72649"/>
                      <a:pt x="11425" y="79617"/>
                    </a:cubicBezTo>
                    <a:cubicBezTo>
                      <a:pt x="11969" y="80161"/>
                      <a:pt x="12680" y="80412"/>
                      <a:pt x="13392" y="80412"/>
                    </a:cubicBezTo>
                    <a:cubicBezTo>
                      <a:pt x="14082" y="80412"/>
                      <a:pt x="14794" y="80161"/>
                      <a:pt x="15317" y="79617"/>
                    </a:cubicBezTo>
                    <a:cubicBezTo>
                      <a:pt x="16405" y="78508"/>
                      <a:pt x="16405" y="76750"/>
                      <a:pt x="15317" y="75683"/>
                    </a:cubicBezTo>
                    <a:cubicBezTo>
                      <a:pt x="7575" y="67921"/>
                      <a:pt x="10023" y="56329"/>
                      <a:pt x="22577" y="41264"/>
                    </a:cubicBezTo>
                    <a:cubicBezTo>
                      <a:pt x="37956" y="22830"/>
                      <a:pt x="21364" y="1279"/>
                      <a:pt x="21217" y="1070"/>
                    </a:cubicBezTo>
                    <a:cubicBezTo>
                      <a:pt x="20671" y="366"/>
                      <a:pt x="19858" y="0"/>
                      <a:pt x="190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9"/>
              <p:cNvSpPr/>
              <p:nvPr/>
            </p:nvSpPr>
            <p:spPr>
              <a:xfrm>
                <a:off x="-13914150" y="-45552275"/>
                <a:ext cx="732350" cy="1638450"/>
              </a:xfrm>
              <a:custGeom>
                <a:rect b="b" l="l" r="r" t="t"/>
                <a:pathLst>
                  <a:path extrusionOk="0" h="65538" w="29294">
                    <a:moveTo>
                      <a:pt x="15956" y="1"/>
                    </a:moveTo>
                    <a:cubicBezTo>
                      <a:pt x="15357" y="1"/>
                      <a:pt x="14753" y="193"/>
                      <a:pt x="14250" y="591"/>
                    </a:cubicBezTo>
                    <a:cubicBezTo>
                      <a:pt x="13036" y="1532"/>
                      <a:pt x="12827" y="3248"/>
                      <a:pt x="13768" y="4461"/>
                    </a:cubicBezTo>
                    <a:cubicBezTo>
                      <a:pt x="13873" y="4608"/>
                      <a:pt x="24732" y="18689"/>
                      <a:pt x="14961" y="30428"/>
                    </a:cubicBezTo>
                    <a:cubicBezTo>
                      <a:pt x="1" y="48380"/>
                      <a:pt x="3704" y="58967"/>
                      <a:pt x="9458" y="64721"/>
                    </a:cubicBezTo>
                    <a:cubicBezTo>
                      <a:pt x="10002" y="65265"/>
                      <a:pt x="10714" y="65537"/>
                      <a:pt x="11425" y="65537"/>
                    </a:cubicBezTo>
                    <a:cubicBezTo>
                      <a:pt x="12136" y="65537"/>
                      <a:pt x="12827" y="65265"/>
                      <a:pt x="13350" y="64742"/>
                    </a:cubicBezTo>
                    <a:cubicBezTo>
                      <a:pt x="14438" y="63654"/>
                      <a:pt x="14438" y="61897"/>
                      <a:pt x="13350" y="60830"/>
                    </a:cubicBezTo>
                    <a:cubicBezTo>
                      <a:pt x="7366" y="54866"/>
                      <a:pt x="9333" y="45806"/>
                      <a:pt x="19188" y="33985"/>
                    </a:cubicBezTo>
                    <a:cubicBezTo>
                      <a:pt x="29294" y="21870"/>
                      <a:pt x="22912" y="7161"/>
                      <a:pt x="18121" y="1051"/>
                    </a:cubicBezTo>
                    <a:cubicBezTo>
                      <a:pt x="17588" y="362"/>
                      <a:pt x="16777" y="1"/>
                      <a:pt x="15956" y="1"/>
                    </a:cubicBezTo>
                    <a:close/>
                  </a:path>
                </a:pathLst>
              </a:custGeom>
              <a:solidFill>
                <a:srgbClr val="FF0000">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9"/>
              <p:cNvSpPr/>
              <p:nvPr/>
            </p:nvSpPr>
            <p:spPr>
              <a:xfrm>
                <a:off x="-19327075" y="-31299575"/>
                <a:ext cx="812375" cy="1853375"/>
              </a:xfrm>
              <a:custGeom>
                <a:rect b="b" l="l" r="r" t="t"/>
                <a:pathLst>
                  <a:path extrusionOk="0" h="74135" w="32495">
                    <a:moveTo>
                      <a:pt x="17708" y="0"/>
                    </a:moveTo>
                    <a:cubicBezTo>
                      <a:pt x="17116" y="0"/>
                      <a:pt x="16517" y="193"/>
                      <a:pt x="16007" y="588"/>
                    </a:cubicBezTo>
                    <a:cubicBezTo>
                      <a:pt x="14814" y="1551"/>
                      <a:pt x="14605" y="3266"/>
                      <a:pt x="15546" y="4459"/>
                    </a:cubicBezTo>
                    <a:cubicBezTo>
                      <a:pt x="16070" y="5150"/>
                      <a:pt x="28226" y="21052"/>
                      <a:pt x="16906" y="34652"/>
                    </a:cubicBezTo>
                    <a:cubicBezTo>
                      <a:pt x="0" y="54927"/>
                      <a:pt x="4143" y="66874"/>
                      <a:pt x="10588" y="73340"/>
                    </a:cubicBezTo>
                    <a:cubicBezTo>
                      <a:pt x="11152" y="73884"/>
                      <a:pt x="11843" y="74135"/>
                      <a:pt x="12554" y="74135"/>
                    </a:cubicBezTo>
                    <a:cubicBezTo>
                      <a:pt x="13266" y="74135"/>
                      <a:pt x="13977" y="73884"/>
                      <a:pt x="14500" y="73361"/>
                    </a:cubicBezTo>
                    <a:cubicBezTo>
                      <a:pt x="15567" y="72252"/>
                      <a:pt x="15567" y="70515"/>
                      <a:pt x="14500" y="69427"/>
                    </a:cubicBezTo>
                    <a:cubicBezTo>
                      <a:pt x="7491" y="62438"/>
                      <a:pt x="9709" y="51914"/>
                      <a:pt x="21133" y="38209"/>
                    </a:cubicBezTo>
                    <a:cubicBezTo>
                      <a:pt x="32495" y="24567"/>
                      <a:pt x="25297" y="7953"/>
                      <a:pt x="19878" y="1070"/>
                    </a:cubicBezTo>
                    <a:cubicBezTo>
                      <a:pt x="19332" y="366"/>
                      <a:pt x="18526" y="0"/>
                      <a:pt x="17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9"/>
              <p:cNvSpPr/>
              <p:nvPr/>
            </p:nvSpPr>
            <p:spPr>
              <a:xfrm>
                <a:off x="-21679425" y="-32467175"/>
                <a:ext cx="760075" cy="1717450"/>
              </a:xfrm>
              <a:custGeom>
                <a:rect b="b" l="l" r="r" t="t"/>
                <a:pathLst>
                  <a:path extrusionOk="0" h="68698" w="30403">
                    <a:moveTo>
                      <a:pt x="16557" y="1"/>
                    </a:moveTo>
                    <a:cubicBezTo>
                      <a:pt x="15960" y="1"/>
                      <a:pt x="15360" y="193"/>
                      <a:pt x="14856" y="591"/>
                    </a:cubicBezTo>
                    <a:cubicBezTo>
                      <a:pt x="13643" y="1532"/>
                      <a:pt x="13434" y="3248"/>
                      <a:pt x="14375" y="4462"/>
                    </a:cubicBezTo>
                    <a:cubicBezTo>
                      <a:pt x="14877" y="5089"/>
                      <a:pt x="25946" y="19610"/>
                      <a:pt x="15631" y="31976"/>
                    </a:cubicBezTo>
                    <a:cubicBezTo>
                      <a:pt x="1" y="50787"/>
                      <a:pt x="3830" y="61876"/>
                      <a:pt x="9856" y="67881"/>
                    </a:cubicBezTo>
                    <a:cubicBezTo>
                      <a:pt x="10400" y="68425"/>
                      <a:pt x="11111" y="68697"/>
                      <a:pt x="11823" y="68697"/>
                    </a:cubicBezTo>
                    <a:cubicBezTo>
                      <a:pt x="12513" y="68697"/>
                      <a:pt x="13224" y="68404"/>
                      <a:pt x="13747" y="67902"/>
                    </a:cubicBezTo>
                    <a:cubicBezTo>
                      <a:pt x="14815" y="66814"/>
                      <a:pt x="14815" y="65056"/>
                      <a:pt x="13747" y="63989"/>
                    </a:cubicBezTo>
                    <a:cubicBezTo>
                      <a:pt x="7366" y="57608"/>
                      <a:pt x="9437" y="48025"/>
                      <a:pt x="19878" y="35533"/>
                    </a:cubicBezTo>
                    <a:cubicBezTo>
                      <a:pt x="30403" y="22853"/>
                      <a:pt x="23749" y="7433"/>
                      <a:pt x="18727" y="1051"/>
                    </a:cubicBezTo>
                    <a:cubicBezTo>
                      <a:pt x="18183" y="362"/>
                      <a:pt x="17373" y="1"/>
                      <a:pt x="165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9"/>
              <p:cNvSpPr/>
              <p:nvPr/>
            </p:nvSpPr>
            <p:spPr>
              <a:xfrm>
                <a:off x="-23888950" y="-24740550"/>
                <a:ext cx="708800" cy="1577725"/>
              </a:xfrm>
              <a:custGeom>
                <a:rect b="b" l="l" r="r" t="t"/>
                <a:pathLst>
                  <a:path extrusionOk="0" h="63109" w="28352">
                    <a:moveTo>
                      <a:pt x="15398" y="0"/>
                    </a:moveTo>
                    <a:cubicBezTo>
                      <a:pt x="14804" y="0"/>
                      <a:pt x="14207" y="193"/>
                      <a:pt x="13705" y="588"/>
                    </a:cubicBezTo>
                    <a:cubicBezTo>
                      <a:pt x="12492" y="1530"/>
                      <a:pt x="12282" y="3267"/>
                      <a:pt x="13224" y="4459"/>
                    </a:cubicBezTo>
                    <a:cubicBezTo>
                      <a:pt x="13684" y="5003"/>
                      <a:pt x="23665" y="18081"/>
                      <a:pt x="14375" y="29233"/>
                    </a:cubicBezTo>
                    <a:cubicBezTo>
                      <a:pt x="0" y="46495"/>
                      <a:pt x="3578" y="56747"/>
                      <a:pt x="9123" y="62292"/>
                    </a:cubicBezTo>
                    <a:cubicBezTo>
                      <a:pt x="9667" y="62836"/>
                      <a:pt x="10378" y="63108"/>
                      <a:pt x="11090" y="63108"/>
                    </a:cubicBezTo>
                    <a:cubicBezTo>
                      <a:pt x="11801" y="63108"/>
                      <a:pt x="12492" y="62815"/>
                      <a:pt x="13015" y="62313"/>
                    </a:cubicBezTo>
                    <a:cubicBezTo>
                      <a:pt x="14103" y="61225"/>
                      <a:pt x="14103" y="59468"/>
                      <a:pt x="13015" y="58400"/>
                    </a:cubicBezTo>
                    <a:cubicBezTo>
                      <a:pt x="7324" y="52688"/>
                      <a:pt x="9207" y="44089"/>
                      <a:pt x="18622" y="32790"/>
                    </a:cubicBezTo>
                    <a:cubicBezTo>
                      <a:pt x="28352" y="21115"/>
                      <a:pt x="22179" y="6928"/>
                      <a:pt x="17576" y="1070"/>
                    </a:cubicBezTo>
                    <a:cubicBezTo>
                      <a:pt x="17030" y="366"/>
                      <a:pt x="16217" y="0"/>
                      <a:pt x="153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9"/>
              <p:cNvSpPr/>
              <p:nvPr/>
            </p:nvSpPr>
            <p:spPr>
              <a:xfrm>
                <a:off x="-10794524" y="-28996125"/>
                <a:ext cx="906025" cy="1907275"/>
              </a:xfrm>
              <a:custGeom>
                <a:rect b="b" l="l" r="r" t="t"/>
                <a:pathLst>
                  <a:path extrusionOk="0" h="76291" w="36241">
                    <a:moveTo>
                      <a:pt x="18169" y="1"/>
                    </a:moveTo>
                    <a:cubicBezTo>
                      <a:pt x="17576" y="1"/>
                      <a:pt x="16977" y="193"/>
                      <a:pt x="16467" y="589"/>
                    </a:cubicBezTo>
                    <a:cubicBezTo>
                      <a:pt x="15275" y="1530"/>
                      <a:pt x="15065" y="3267"/>
                      <a:pt x="16007" y="4460"/>
                    </a:cubicBezTo>
                    <a:cubicBezTo>
                      <a:pt x="16551" y="5150"/>
                      <a:pt x="29126" y="21617"/>
                      <a:pt x="17388" y="35699"/>
                    </a:cubicBezTo>
                    <a:cubicBezTo>
                      <a:pt x="0" y="56560"/>
                      <a:pt x="4269" y="68863"/>
                      <a:pt x="10881" y="75474"/>
                    </a:cubicBezTo>
                    <a:cubicBezTo>
                      <a:pt x="11425" y="76019"/>
                      <a:pt x="12136" y="76291"/>
                      <a:pt x="12847" y="76291"/>
                    </a:cubicBezTo>
                    <a:cubicBezTo>
                      <a:pt x="13538" y="76291"/>
                      <a:pt x="14249" y="76019"/>
                      <a:pt x="14772" y="75495"/>
                    </a:cubicBezTo>
                    <a:cubicBezTo>
                      <a:pt x="15840" y="74407"/>
                      <a:pt x="15840" y="72650"/>
                      <a:pt x="14772" y="71583"/>
                    </a:cubicBezTo>
                    <a:cubicBezTo>
                      <a:pt x="7512" y="64301"/>
                      <a:pt x="9814" y="53421"/>
                      <a:pt x="21635" y="39256"/>
                    </a:cubicBezTo>
                    <a:cubicBezTo>
                      <a:pt x="36240" y="21722"/>
                      <a:pt x="20505" y="1279"/>
                      <a:pt x="20338" y="1070"/>
                    </a:cubicBezTo>
                    <a:cubicBezTo>
                      <a:pt x="19792" y="367"/>
                      <a:pt x="18986" y="1"/>
                      <a:pt x="18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9"/>
              <p:cNvSpPr/>
              <p:nvPr/>
            </p:nvSpPr>
            <p:spPr>
              <a:xfrm>
                <a:off x="-26209375" y="-29871550"/>
                <a:ext cx="960925" cy="2040650"/>
              </a:xfrm>
              <a:custGeom>
                <a:rect b="b" l="l" r="r" t="t"/>
                <a:pathLst>
                  <a:path extrusionOk="0" h="81626" w="38437">
                    <a:moveTo>
                      <a:pt x="19269" y="1"/>
                    </a:moveTo>
                    <a:cubicBezTo>
                      <a:pt x="18675" y="1"/>
                      <a:pt x="18077" y="193"/>
                      <a:pt x="17576" y="589"/>
                    </a:cubicBezTo>
                    <a:cubicBezTo>
                      <a:pt x="16362" y="1530"/>
                      <a:pt x="16153" y="3267"/>
                      <a:pt x="17095" y="4460"/>
                    </a:cubicBezTo>
                    <a:cubicBezTo>
                      <a:pt x="17681" y="5192"/>
                      <a:pt x="31323" y="23040"/>
                      <a:pt x="18601" y="38314"/>
                    </a:cubicBezTo>
                    <a:cubicBezTo>
                      <a:pt x="0" y="60640"/>
                      <a:pt x="4520" y="73759"/>
                      <a:pt x="11571" y="80810"/>
                    </a:cubicBezTo>
                    <a:cubicBezTo>
                      <a:pt x="12136" y="81354"/>
                      <a:pt x="12847" y="81626"/>
                      <a:pt x="13538" y="81626"/>
                    </a:cubicBezTo>
                    <a:cubicBezTo>
                      <a:pt x="14249" y="81626"/>
                      <a:pt x="14961" y="81354"/>
                      <a:pt x="15484" y="80831"/>
                    </a:cubicBezTo>
                    <a:cubicBezTo>
                      <a:pt x="16551" y="79743"/>
                      <a:pt x="16551" y="77985"/>
                      <a:pt x="15484" y="76918"/>
                    </a:cubicBezTo>
                    <a:cubicBezTo>
                      <a:pt x="7575" y="68988"/>
                      <a:pt x="10044" y="57229"/>
                      <a:pt x="22828" y="41871"/>
                    </a:cubicBezTo>
                    <a:cubicBezTo>
                      <a:pt x="38437" y="23144"/>
                      <a:pt x="21635" y="1279"/>
                      <a:pt x="21447" y="1070"/>
                    </a:cubicBezTo>
                    <a:cubicBezTo>
                      <a:pt x="20901" y="367"/>
                      <a:pt x="20088" y="1"/>
                      <a:pt x="19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9"/>
              <p:cNvSpPr/>
              <p:nvPr/>
            </p:nvSpPr>
            <p:spPr>
              <a:xfrm>
                <a:off x="-14715700" y="-42958700"/>
                <a:ext cx="6782500" cy="1636600"/>
              </a:xfrm>
              <a:custGeom>
                <a:rect b="b" l="l" r="r" t="t"/>
                <a:pathLst>
                  <a:path extrusionOk="0" h="65464" w="271300">
                    <a:moveTo>
                      <a:pt x="18400" y="1"/>
                    </a:moveTo>
                    <a:cubicBezTo>
                      <a:pt x="0" y="30986"/>
                      <a:pt x="34201" y="54129"/>
                      <a:pt x="64225" y="54129"/>
                    </a:cubicBezTo>
                    <a:cubicBezTo>
                      <a:pt x="80021" y="54129"/>
                      <a:pt x="94661" y="47723"/>
                      <a:pt x="99876" y="32684"/>
                    </a:cubicBezTo>
                    <a:cubicBezTo>
                      <a:pt x="107217" y="56122"/>
                      <a:pt x="126834" y="65463"/>
                      <a:pt x="146591" y="65463"/>
                    </a:cubicBezTo>
                    <a:cubicBezTo>
                      <a:pt x="172108" y="65463"/>
                      <a:pt x="197859" y="49880"/>
                      <a:pt x="197694" y="28959"/>
                    </a:cubicBezTo>
                    <a:lnTo>
                      <a:pt x="197694" y="28959"/>
                    </a:lnTo>
                    <a:cubicBezTo>
                      <a:pt x="207183" y="47094"/>
                      <a:pt x="221286" y="54632"/>
                      <a:pt x="233926" y="54632"/>
                    </a:cubicBezTo>
                    <a:cubicBezTo>
                      <a:pt x="254565" y="54632"/>
                      <a:pt x="271300" y="34534"/>
                      <a:pt x="257661" y="7659"/>
                    </a:cubicBezTo>
                    <a:lnTo>
                      <a:pt x="18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50" name="Google Shape;650;p19"/>
            <p:cNvCxnSpPr/>
            <p:nvPr/>
          </p:nvCxnSpPr>
          <p:spPr>
            <a:xfrm>
              <a:off x="689188" y="4732188"/>
              <a:ext cx="3777000" cy="0"/>
            </a:xfrm>
            <a:prstGeom prst="straightConnector1">
              <a:avLst/>
            </a:prstGeom>
            <a:noFill/>
            <a:ln cap="flat" cmpd="sng" w="28575">
              <a:solidFill>
                <a:srgbClr val="000000"/>
              </a:solidFill>
              <a:prstDash val="solid"/>
              <a:round/>
              <a:headEnd len="med" w="med" type="none"/>
              <a:tailEnd len="med" w="med" type="none"/>
            </a:ln>
          </p:spPr>
        </p:cxnSp>
      </p:grpSp>
      <p:pic>
        <p:nvPicPr>
          <p:cNvPr id="651" name="Google Shape;651;p19"/>
          <p:cNvPicPr preferRelativeResize="0"/>
          <p:nvPr/>
        </p:nvPicPr>
        <p:blipFill>
          <a:blip r:embed="rId3">
            <a:alphaModFix/>
          </a:blip>
          <a:stretch>
            <a:fillRect/>
          </a:stretch>
        </p:blipFill>
        <p:spPr>
          <a:xfrm>
            <a:off x="2201150" y="2889705"/>
            <a:ext cx="2737575" cy="2023071"/>
          </a:xfrm>
          <a:prstGeom prst="rect">
            <a:avLst/>
          </a:prstGeom>
          <a:noFill/>
          <a:ln>
            <a:noFill/>
          </a:ln>
        </p:spPr>
      </p:pic>
      <p:pic>
        <p:nvPicPr>
          <p:cNvPr id="652" name="Google Shape;652;p19"/>
          <p:cNvPicPr preferRelativeResize="0"/>
          <p:nvPr/>
        </p:nvPicPr>
        <p:blipFill rotWithShape="1">
          <a:blip r:embed="rId4">
            <a:alphaModFix/>
          </a:blip>
          <a:srcRect b="0" l="0" r="0" t="13434"/>
          <a:stretch/>
        </p:blipFill>
        <p:spPr>
          <a:xfrm>
            <a:off x="164425" y="912187"/>
            <a:ext cx="4695650" cy="20230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pic>
        <p:nvPicPr>
          <p:cNvPr id="657" name="Google Shape;657;p20"/>
          <p:cNvPicPr preferRelativeResize="0"/>
          <p:nvPr/>
        </p:nvPicPr>
        <p:blipFill>
          <a:blip r:embed="rId3">
            <a:alphaModFix/>
          </a:blip>
          <a:stretch>
            <a:fillRect/>
          </a:stretch>
        </p:blipFill>
        <p:spPr>
          <a:xfrm>
            <a:off x="47125" y="671775"/>
            <a:ext cx="3041075" cy="4330826"/>
          </a:xfrm>
          <a:prstGeom prst="rect">
            <a:avLst/>
          </a:prstGeom>
          <a:noFill/>
          <a:ln>
            <a:noFill/>
          </a:ln>
        </p:spPr>
      </p:pic>
      <p:pic>
        <p:nvPicPr>
          <p:cNvPr id="658" name="Google Shape;658;p20"/>
          <p:cNvPicPr preferRelativeResize="0"/>
          <p:nvPr/>
        </p:nvPicPr>
        <p:blipFill>
          <a:blip r:embed="rId4">
            <a:alphaModFix/>
          </a:blip>
          <a:stretch>
            <a:fillRect/>
          </a:stretch>
        </p:blipFill>
        <p:spPr>
          <a:xfrm>
            <a:off x="2819675" y="949975"/>
            <a:ext cx="4093676" cy="3833876"/>
          </a:xfrm>
          <a:prstGeom prst="rect">
            <a:avLst/>
          </a:prstGeom>
          <a:noFill/>
          <a:ln>
            <a:noFill/>
          </a:ln>
        </p:spPr>
      </p:pic>
      <p:sp>
        <p:nvSpPr>
          <p:cNvPr id="659" name="Google Shape;659;p20"/>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solidFill>
                  <a:schemeClr val="hlink"/>
                </a:solidFill>
              </a:rPr>
              <a:t>Base CNN - Result</a:t>
            </a:r>
            <a:endParaRPr/>
          </a:p>
        </p:txBody>
      </p:sp>
      <p:grpSp>
        <p:nvGrpSpPr>
          <p:cNvPr id="660" name="Google Shape;660;p20"/>
          <p:cNvGrpSpPr/>
          <p:nvPr/>
        </p:nvGrpSpPr>
        <p:grpSpPr>
          <a:xfrm flipH="1">
            <a:off x="7303023" y="3538104"/>
            <a:ext cx="1152505" cy="1361130"/>
            <a:chOff x="-7554450" y="17964600"/>
            <a:chExt cx="10496400" cy="12396450"/>
          </a:xfrm>
        </p:grpSpPr>
        <p:sp>
          <p:nvSpPr>
            <p:cNvPr id="661" name="Google Shape;661;p20"/>
            <p:cNvSpPr/>
            <p:nvPr/>
          </p:nvSpPr>
          <p:spPr>
            <a:xfrm>
              <a:off x="-5263275" y="18044625"/>
              <a:ext cx="1971025" cy="2327775"/>
            </a:xfrm>
            <a:custGeom>
              <a:rect b="b" l="l" r="r" t="t"/>
              <a:pathLst>
                <a:path extrusionOk="0" h="93111" w="78841">
                  <a:moveTo>
                    <a:pt x="28415" y="1"/>
                  </a:moveTo>
                  <a:cubicBezTo>
                    <a:pt x="0" y="41848"/>
                    <a:pt x="19731" y="93111"/>
                    <a:pt x="19731" y="93111"/>
                  </a:cubicBezTo>
                  <a:lnTo>
                    <a:pt x="78841" y="76037"/>
                  </a:lnTo>
                  <a:cubicBezTo>
                    <a:pt x="78841" y="76037"/>
                    <a:pt x="74740" y="20025"/>
                    <a:pt x="28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4278600" y="27274050"/>
              <a:ext cx="1138050" cy="2767325"/>
            </a:xfrm>
            <a:custGeom>
              <a:rect b="b" l="l" r="r" t="t"/>
              <a:pathLst>
                <a:path extrusionOk="0" h="110693" w="45522">
                  <a:moveTo>
                    <a:pt x="43680" y="0"/>
                  </a:moveTo>
                  <a:lnTo>
                    <a:pt x="13174" y="1841"/>
                  </a:lnTo>
                  <a:cubicBezTo>
                    <a:pt x="13174" y="1841"/>
                    <a:pt x="18656" y="46178"/>
                    <a:pt x="24158" y="85850"/>
                  </a:cubicBezTo>
                  <a:cubicBezTo>
                    <a:pt x="23557" y="85767"/>
                    <a:pt x="22960" y="85728"/>
                    <a:pt x="22369" y="85728"/>
                  </a:cubicBezTo>
                  <a:cubicBezTo>
                    <a:pt x="9751" y="85728"/>
                    <a:pt x="0" y="103775"/>
                    <a:pt x="18049" y="109012"/>
                  </a:cubicBezTo>
                  <a:cubicBezTo>
                    <a:pt x="22205" y="110221"/>
                    <a:pt x="25861" y="110693"/>
                    <a:pt x="29036" y="110693"/>
                  </a:cubicBezTo>
                  <a:cubicBezTo>
                    <a:pt x="40311" y="110693"/>
                    <a:pt x="45521" y="104744"/>
                    <a:pt x="45521" y="104744"/>
                  </a:cubicBezTo>
                  <a:lnTo>
                    <a:pt x="436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374750" y="27274050"/>
              <a:ext cx="1138550" cy="2767325"/>
            </a:xfrm>
            <a:custGeom>
              <a:rect b="b" l="l" r="r" t="t"/>
              <a:pathLst>
                <a:path extrusionOk="0" h="110693" w="45542">
                  <a:moveTo>
                    <a:pt x="43700" y="0"/>
                  </a:moveTo>
                  <a:lnTo>
                    <a:pt x="13172" y="1841"/>
                  </a:lnTo>
                  <a:cubicBezTo>
                    <a:pt x="13172" y="1841"/>
                    <a:pt x="18675" y="46178"/>
                    <a:pt x="24157" y="85850"/>
                  </a:cubicBezTo>
                  <a:cubicBezTo>
                    <a:pt x="23557" y="85767"/>
                    <a:pt x="22961" y="85728"/>
                    <a:pt x="22370" y="85728"/>
                  </a:cubicBezTo>
                  <a:cubicBezTo>
                    <a:pt x="9769" y="85728"/>
                    <a:pt x="0" y="103775"/>
                    <a:pt x="18069" y="109012"/>
                  </a:cubicBezTo>
                  <a:cubicBezTo>
                    <a:pt x="22225" y="110221"/>
                    <a:pt x="25880" y="110693"/>
                    <a:pt x="29055" y="110693"/>
                  </a:cubicBezTo>
                  <a:cubicBezTo>
                    <a:pt x="40331" y="110693"/>
                    <a:pt x="45541" y="104744"/>
                    <a:pt x="45541" y="104744"/>
                  </a:cubicBezTo>
                  <a:lnTo>
                    <a:pt x="43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5016375" y="24741750"/>
              <a:ext cx="7576100" cy="3777600"/>
            </a:xfrm>
            <a:custGeom>
              <a:rect b="b" l="l" r="r" t="t"/>
              <a:pathLst>
                <a:path extrusionOk="0" h="151104" w="303044">
                  <a:moveTo>
                    <a:pt x="143976" y="1"/>
                  </a:moveTo>
                  <a:lnTo>
                    <a:pt x="35382" y="15882"/>
                  </a:lnTo>
                  <a:cubicBezTo>
                    <a:pt x="35382" y="15882"/>
                    <a:pt x="0" y="148245"/>
                    <a:pt x="101271" y="148245"/>
                  </a:cubicBezTo>
                  <a:cubicBezTo>
                    <a:pt x="136376" y="148245"/>
                    <a:pt x="170965" y="151103"/>
                    <a:pt x="201230" y="151103"/>
                  </a:cubicBezTo>
                  <a:cubicBezTo>
                    <a:pt x="258272" y="151103"/>
                    <a:pt x="299950" y="140948"/>
                    <a:pt x="300756" y="82356"/>
                  </a:cubicBezTo>
                  <a:cubicBezTo>
                    <a:pt x="303044" y="50730"/>
                    <a:pt x="284762" y="27799"/>
                    <a:pt x="232097" y="27799"/>
                  </a:cubicBezTo>
                  <a:cubicBezTo>
                    <a:pt x="228875" y="27799"/>
                    <a:pt x="225524" y="27884"/>
                    <a:pt x="222042" y="28059"/>
                  </a:cubicBezTo>
                  <a:cubicBezTo>
                    <a:pt x="213508" y="28491"/>
                    <a:pt x="205961" y="28716"/>
                    <a:pt x="199273" y="28716"/>
                  </a:cubicBezTo>
                  <a:cubicBezTo>
                    <a:pt x="158637" y="28716"/>
                    <a:pt x="149725" y="20429"/>
                    <a:pt x="143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3716500" y="24876200"/>
              <a:ext cx="1533200" cy="3574825"/>
            </a:xfrm>
            <a:custGeom>
              <a:rect b="b" l="l" r="r" t="t"/>
              <a:pathLst>
                <a:path extrusionOk="0" h="142993" w="61328">
                  <a:moveTo>
                    <a:pt x="55197" y="0"/>
                  </a:moveTo>
                  <a:lnTo>
                    <a:pt x="2616" y="7700"/>
                  </a:lnTo>
                  <a:cubicBezTo>
                    <a:pt x="796" y="47162"/>
                    <a:pt x="1" y="94742"/>
                    <a:pt x="3662" y="129141"/>
                  </a:cubicBezTo>
                  <a:cubicBezTo>
                    <a:pt x="14354" y="137573"/>
                    <a:pt x="29043" y="142888"/>
                    <a:pt x="49234" y="142888"/>
                  </a:cubicBezTo>
                  <a:cubicBezTo>
                    <a:pt x="49930" y="142884"/>
                    <a:pt x="50625" y="142882"/>
                    <a:pt x="51318" y="142882"/>
                  </a:cubicBezTo>
                  <a:cubicBezTo>
                    <a:pt x="54666" y="142882"/>
                    <a:pt x="57982" y="142923"/>
                    <a:pt x="61328" y="142992"/>
                  </a:cubicBezTo>
                  <a:cubicBezTo>
                    <a:pt x="49527" y="118595"/>
                    <a:pt x="51515" y="51535"/>
                    <a:pt x="55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4333750" y="24881075"/>
              <a:ext cx="3355650" cy="1181500"/>
            </a:xfrm>
            <a:custGeom>
              <a:rect b="b" l="l" r="r" t="t"/>
              <a:pathLst>
                <a:path extrusionOk="0" h="47260" w="134226">
                  <a:moveTo>
                    <a:pt x="111774" y="1"/>
                  </a:moveTo>
                  <a:cubicBezTo>
                    <a:pt x="98759" y="1"/>
                    <a:pt x="81391" y="2211"/>
                    <a:pt x="63253" y="2211"/>
                  </a:cubicBezTo>
                  <a:cubicBezTo>
                    <a:pt x="45146" y="2211"/>
                    <a:pt x="29632" y="8"/>
                    <a:pt x="18500" y="8"/>
                  </a:cubicBezTo>
                  <a:cubicBezTo>
                    <a:pt x="6851" y="8"/>
                    <a:pt x="1" y="2421"/>
                    <a:pt x="1" y="12297"/>
                  </a:cubicBezTo>
                  <a:cubicBezTo>
                    <a:pt x="1" y="31588"/>
                    <a:pt x="30047" y="47260"/>
                    <a:pt x="67103" y="47260"/>
                  </a:cubicBezTo>
                  <a:cubicBezTo>
                    <a:pt x="104158" y="47260"/>
                    <a:pt x="134226" y="31588"/>
                    <a:pt x="134226" y="12297"/>
                  </a:cubicBezTo>
                  <a:cubicBezTo>
                    <a:pt x="134226" y="2416"/>
                    <a:pt x="125378" y="1"/>
                    <a:pt x="1117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2372475" y="27593650"/>
              <a:ext cx="1138075" cy="2767400"/>
            </a:xfrm>
            <a:custGeom>
              <a:rect b="b" l="l" r="r" t="t"/>
              <a:pathLst>
                <a:path extrusionOk="0" h="110696" w="45523">
                  <a:moveTo>
                    <a:pt x="43681" y="0"/>
                  </a:moveTo>
                  <a:lnTo>
                    <a:pt x="13153" y="1842"/>
                  </a:lnTo>
                  <a:cubicBezTo>
                    <a:pt x="13153" y="1842"/>
                    <a:pt x="18656" y="46200"/>
                    <a:pt x="24138" y="85850"/>
                  </a:cubicBezTo>
                  <a:cubicBezTo>
                    <a:pt x="23538" y="85768"/>
                    <a:pt x="22941" y="85728"/>
                    <a:pt x="22351" y="85728"/>
                  </a:cubicBezTo>
                  <a:cubicBezTo>
                    <a:pt x="9751" y="85728"/>
                    <a:pt x="1" y="103776"/>
                    <a:pt x="18049" y="109012"/>
                  </a:cubicBezTo>
                  <a:cubicBezTo>
                    <a:pt x="22212" y="110224"/>
                    <a:pt x="25873" y="110696"/>
                    <a:pt x="29052" y="110696"/>
                  </a:cubicBezTo>
                  <a:cubicBezTo>
                    <a:pt x="40317" y="110696"/>
                    <a:pt x="45522" y="104765"/>
                    <a:pt x="45522" y="104765"/>
                  </a:cubicBezTo>
                  <a:lnTo>
                    <a:pt x="436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997825" y="27593650"/>
              <a:ext cx="1138550" cy="2767400"/>
            </a:xfrm>
            <a:custGeom>
              <a:rect b="b" l="l" r="r" t="t"/>
              <a:pathLst>
                <a:path extrusionOk="0" h="110696" w="45542">
                  <a:moveTo>
                    <a:pt x="43701" y="0"/>
                  </a:moveTo>
                  <a:lnTo>
                    <a:pt x="13173" y="1842"/>
                  </a:lnTo>
                  <a:cubicBezTo>
                    <a:pt x="13173" y="1842"/>
                    <a:pt x="18676" y="46200"/>
                    <a:pt x="24158" y="85850"/>
                  </a:cubicBezTo>
                  <a:cubicBezTo>
                    <a:pt x="23558" y="85768"/>
                    <a:pt x="22961" y="85728"/>
                    <a:pt x="22371" y="85728"/>
                  </a:cubicBezTo>
                  <a:cubicBezTo>
                    <a:pt x="9769" y="85728"/>
                    <a:pt x="1" y="103776"/>
                    <a:pt x="18069" y="109012"/>
                  </a:cubicBezTo>
                  <a:cubicBezTo>
                    <a:pt x="22232" y="110224"/>
                    <a:pt x="25893" y="110696"/>
                    <a:pt x="29072" y="110696"/>
                  </a:cubicBezTo>
                  <a:cubicBezTo>
                    <a:pt x="40336" y="110696"/>
                    <a:pt x="45542" y="104765"/>
                    <a:pt x="45542" y="104765"/>
                  </a:cubicBezTo>
                  <a:lnTo>
                    <a:pt x="43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3449725" y="26015475"/>
              <a:ext cx="583275" cy="583275"/>
            </a:xfrm>
            <a:custGeom>
              <a:rect b="b" l="l" r="r" t="t"/>
              <a:pathLst>
                <a:path extrusionOk="0" h="23331" w="23331">
                  <a:moveTo>
                    <a:pt x="11655" y="1"/>
                  </a:moveTo>
                  <a:cubicBezTo>
                    <a:pt x="5232" y="1"/>
                    <a:pt x="1" y="5232"/>
                    <a:pt x="1" y="11655"/>
                  </a:cubicBezTo>
                  <a:cubicBezTo>
                    <a:pt x="1" y="18100"/>
                    <a:pt x="5232" y="23331"/>
                    <a:pt x="11655" y="23331"/>
                  </a:cubicBezTo>
                  <a:cubicBezTo>
                    <a:pt x="18100" y="23331"/>
                    <a:pt x="23330" y="18100"/>
                    <a:pt x="23330" y="11655"/>
                  </a:cubicBezTo>
                  <a:cubicBezTo>
                    <a:pt x="23330" y="5232"/>
                    <a:pt x="18100" y="1"/>
                    <a:pt x="116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3225850" y="25812525"/>
              <a:ext cx="206125" cy="448825"/>
            </a:xfrm>
            <a:custGeom>
              <a:rect b="b" l="l" r="r" t="t"/>
              <a:pathLst>
                <a:path extrusionOk="0" h="17953" w="8245">
                  <a:moveTo>
                    <a:pt x="252" y="0"/>
                  </a:moveTo>
                  <a:cubicBezTo>
                    <a:pt x="106" y="0"/>
                    <a:pt x="1" y="105"/>
                    <a:pt x="1" y="252"/>
                  </a:cubicBezTo>
                  <a:lnTo>
                    <a:pt x="1" y="17723"/>
                  </a:lnTo>
                  <a:cubicBezTo>
                    <a:pt x="1" y="17848"/>
                    <a:pt x="106" y="17953"/>
                    <a:pt x="252" y="17953"/>
                  </a:cubicBezTo>
                  <a:lnTo>
                    <a:pt x="8015" y="17953"/>
                  </a:lnTo>
                  <a:cubicBezTo>
                    <a:pt x="8140" y="17953"/>
                    <a:pt x="8245" y="17848"/>
                    <a:pt x="8245" y="17723"/>
                  </a:cubicBezTo>
                  <a:lnTo>
                    <a:pt x="8245" y="252"/>
                  </a:lnTo>
                  <a:cubicBezTo>
                    <a:pt x="8245" y="105"/>
                    <a:pt x="8140" y="0"/>
                    <a:pt x="80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4079000" y="24078475"/>
              <a:ext cx="25" cy="25"/>
            </a:xfrm>
            <a:custGeom>
              <a:rect b="b" l="l" r="r" t="t"/>
              <a:pathLst>
                <a:path extrusionOk="0" h="1" w="1">
                  <a:moveTo>
                    <a:pt x="1" y="1"/>
                  </a:move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4123975" y="23415725"/>
              <a:ext cx="2836725" cy="2191075"/>
            </a:xfrm>
            <a:custGeom>
              <a:rect b="b" l="l" r="r" t="t"/>
              <a:pathLst>
                <a:path extrusionOk="0" h="87643" w="113469">
                  <a:moveTo>
                    <a:pt x="113469" y="0"/>
                  </a:moveTo>
                  <a:lnTo>
                    <a:pt x="983" y="1863"/>
                  </a:lnTo>
                  <a:lnTo>
                    <a:pt x="0" y="72292"/>
                  </a:lnTo>
                  <a:cubicBezTo>
                    <a:pt x="10856" y="83147"/>
                    <a:pt x="31775" y="87643"/>
                    <a:pt x="52830" y="87643"/>
                  </a:cubicBezTo>
                  <a:cubicBezTo>
                    <a:pt x="79701" y="87643"/>
                    <a:pt x="106794" y="80320"/>
                    <a:pt x="113469" y="69551"/>
                  </a:cubicBezTo>
                  <a:lnTo>
                    <a:pt x="1134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563300" y="26023325"/>
              <a:ext cx="472900" cy="30375"/>
            </a:xfrm>
            <a:custGeom>
              <a:rect b="b" l="l" r="r" t="t"/>
              <a:pathLst>
                <a:path extrusionOk="0" h="1215" w="18916">
                  <a:moveTo>
                    <a:pt x="0" y="1"/>
                  </a:moveTo>
                  <a:lnTo>
                    <a:pt x="18915"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567500" y="25768506"/>
              <a:ext cx="479700" cy="132350"/>
            </a:xfrm>
            <a:custGeom>
              <a:rect b="b" l="l" r="r" t="t"/>
              <a:pathLst>
                <a:path extrusionOk="0" h="5294" w="19188">
                  <a:moveTo>
                    <a:pt x="273" y="0"/>
                  </a:moveTo>
                  <a:lnTo>
                    <a:pt x="1" y="4080"/>
                  </a:lnTo>
                  <a:lnTo>
                    <a:pt x="18937" y="5294"/>
                  </a:lnTo>
                  <a:lnTo>
                    <a:pt x="19188" y="1235"/>
                  </a:lnTo>
                  <a:lnTo>
                    <a:pt x="2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929475" y="26343450"/>
              <a:ext cx="579600" cy="30375"/>
            </a:xfrm>
            <a:custGeom>
              <a:rect b="b" l="l" r="r" t="t"/>
              <a:pathLst>
                <a:path extrusionOk="0" h="1215" w="23184">
                  <a:moveTo>
                    <a:pt x="1" y="1"/>
                  </a:moveTo>
                  <a:lnTo>
                    <a:pt x="23184"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932600" y="26088631"/>
              <a:ext cx="584300" cy="132375"/>
            </a:xfrm>
            <a:custGeom>
              <a:rect b="b" l="l" r="r" t="t"/>
              <a:pathLst>
                <a:path extrusionOk="0" h="5295" w="23372">
                  <a:moveTo>
                    <a:pt x="209" y="0"/>
                  </a:moveTo>
                  <a:lnTo>
                    <a:pt x="0" y="4081"/>
                  </a:lnTo>
                  <a:lnTo>
                    <a:pt x="23162" y="5294"/>
                  </a:lnTo>
                  <a:lnTo>
                    <a:pt x="23372" y="1235"/>
                  </a:lnTo>
                  <a:lnTo>
                    <a:pt x="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685200" y="26602400"/>
              <a:ext cx="503250" cy="30875"/>
            </a:xfrm>
            <a:custGeom>
              <a:rect b="b" l="l" r="r" t="t"/>
              <a:pathLst>
                <a:path extrusionOk="0" h="1235" w="20130">
                  <a:moveTo>
                    <a:pt x="1" y="1235"/>
                  </a:moveTo>
                  <a:lnTo>
                    <a:pt x="20129"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0"/>
            <p:cNvSpPr/>
            <p:nvPr/>
          </p:nvSpPr>
          <p:spPr>
            <a:xfrm>
              <a:off x="-688850" y="26553225"/>
              <a:ext cx="509525" cy="132350"/>
            </a:xfrm>
            <a:custGeom>
              <a:rect b="b" l="l" r="r" t="t"/>
              <a:pathLst>
                <a:path extrusionOk="0" h="5294" w="20381">
                  <a:moveTo>
                    <a:pt x="20129" y="0"/>
                  </a:moveTo>
                  <a:lnTo>
                    <a:pt x="0" y="1214"/>
                  </a:lnTo>
                  <a:lnTo>
                    <a:pt x="252" y="5294"/>
                  </a:lnTo>
                  <a:lnTo>
                    <a:pt x="20380" y="406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580700" y="26023325"/>
              <a:ext cx="472375" cy="30375"/>
            </a:xfrm>
            <a:custGeom>
              <a:rect b="b" l="l" r="r" t="t"/>
              <a:pathLst>
                <a:path extrusionOk="0" h="1215" w="18895">
                  <a:moveTo>
                    <a:pt x="0" y="1"/>
                  </a:moveTo>
                  <a:lnTo>
                    <a:pt x="18894"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576500" y="25769031"/>
              <a:ext cx="479700" cy="132350"/>
            </a:xfrm>
            <a:custGeom>
              <a:rect b="b" l="l" r="r" t="t"/>
              <a:pathLst>
                <a:path extrusionOk="0" h="5294" w="19188">
                  <a:moveTo>
                    <a:pt x="252" y="0"/>
                  </a:moveTo>
                  <a:lnTo>
                    <a:pt x="1" y="4059"/>
                  </a:lnTo>
                  <a:lnTo>
                    <a:pt x="18916" y="5294"/>
                  </a:lnTo>
                  <a:lnTo>
                    <a:pt x="19188" y="1214"/>
                  </a:lnTo>
                  <a:lnTo>
                    <a:pt x="2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214525" y="26343450"/>
              <a:ext cx="579075" cy="30375"/>
            </a:xfrm>
            <a:custGeom>
              <a:rect b="b" l="l" r="r" t="t"/>
              <a:pathLst>
                <a:path extrusionOk="0" h="1215" w="23163">
                  <a:moveTo>
                    <a:pt x="1" y="1"/>
                  </a:moveTo>
                  <a:lnTo>
                    <a:pt x="23163"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210875" y="26089156"/>
              <a:ext cx="584825" cy="132350"/>
            </a:xfrm>
            <a:custGeom>
              <a:rect b="b" l="l" r="r" t="t"/>
              <a:pathLst>
                <a:path extrusionOk="0" h="5294" w="23393">
                  <a:moveTo>
                    <a:pt x="230" y="0"/>
                  </a:moveTo>
                  <a:lnTo>
                    <a:pt x="0" y="4080"/>
                  </a:lnTo>
                  <a:lnTo>
                    <a:pt x="23183" y="5294"/>
                  </a:lnTo>
                  <a:lnTo>
                    <a:pt x="23393" y="1214"/>
                  </a:lnTo>
                  <a:lnTo>
                    <a:pt x="2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458275" y="26602400"/>
              <a:ext cx="503250" cy="30875"/>
            </a:xfrm>
            <a:custGeom>
              <a:rect b="b" l="l" r="r" t="t"/>
              <a:pathLst>
                <a:path extrusionOk="0" h="1235" w="20130">
                  <a:moveTo>
                    <a:pt x="1" y="1235"/>
                  </a:moveTo>
                  <a:lnTo>
                    <a:pt x="20129"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455675" y="26349656"/>
              <a:ext cx="509500" cy="132350"/>
            </a:xfrm>
            <a:custGeom>
              <a:rect b="b" l="l" r="r" t="t"/>
              <a:pathLst>
                <a:path extrusionOk="0" h="5294" w="20380">
                  <a:moveTo>
                    <a:pt x="20129" y="0"/>
                  </a:moveTo>
                  <a:lnTo>
                    <a:pt x="0" y="1214"/>
                  </a:lnTo>
                  <a:lnTo>
                    <a:pt x="251" y="5294"/>
                  </a:lnTo>
                  <a:lnTo>
                    <a:pt x="20380" y="406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0"/>
            <p:cNvSpPr/>
            <p:nvPr/>
          </p:nvSpPr>
          <p:spPr>
            <a:xfrm>
              <a:off x="1465225" y="26343450"/>
              <a:ext cx="472900" cy="30375"/>
            </a:xfrm>
            <a:custGeom>
              <a:rect b="b" l="l" r="r" t="t"/>
              <a:pathLst>
                <a:path extrusionOk="0" h="1215" w="18916">
                  <a:moveTo>
                    <a:pt x="1" y="1"/>
                  </a:moveTo>
                  <a:lnTo>
                    <a:pt x="18916" y="12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1461050" y="26089156"/>
              <a:ext cx="479700" cy="132350"/>
            </a:xfrm>
            <a:custGeom>
              <a:rect b="b" l="l" r="r" t="t"/>
              <a:pathLst>
                <a:path extrusionOk="0" h="5294" w="19188">
                  <a:moveTo>
                    <a:pt x="273" y="0"/>
                  </a:moveTo>
                  <a:lnTo>
                    <a:pt x="1" y="4060"/>
                  </a:lnTo>
                  <a:lnTo>
                    <a:pt x="18915" y="5294"/>
                  </a:lnTo>
                  <a:lnTo>
                    <a:pt x="19187" y="1214"/>
                  </a:lnTo>
                  <a:lnTo>
                    <a:pt x="2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1099075" y="26664125"/>
              <a:ext cx="579075" cy="29825"/>
            </a:xfrm>
            <a:custGeom>
              <a:rect b="b" l="l" r="r" t="t"/>
              <a:pathLst>
                <a:path extrusionOk="0" h="1193" w="23163">
                  <a:moveTo>
                    <a:pt x="0" y="0"/>
                  </a:moveTo>
                  <a:lnTo>
                    <a:pt x="23163"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1095925" y="26409281"/>
              <a:ext cx="584325" cy="132375"/>
            </a:xfrm>
            <a:custGeom>
              <a:rect b="b" l="l" r="r" t="t"/>
              <a:pathLst>
                <a:path extrusionOk="0" h="5295" w="23373">
                  <a:moveTo>
                    <a:pt x="210" y="1"/>
                  </a:moveTo>
                  <a:lnTo>
                    <a:pt x="1" y="4081"/>
                  </a:lnTo>
                  <a:lnTo>
                    <a:pt x="23163" y="5294"/>
                  </a:lnTo>
                  <a:lnTo>
                    <a:pt x="23373" y="1214"/>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0"/>
            <p:cNvSpPr/>
            <p:nvPr/>
          </p:nvSpPr>
          <p:spPr>
            <a:xfrm>
              <a:off x="1342825" y="26923050"/>
              <a:ext cx="503775" cy="30875"/>
            </a:xfrm>
            <a:custGeom>
              <a:rect b="b" l="l" r="r" t="t"/>
              <a:pathLst>
                <a:path extrusionOk="0" h="1235" w="20151">
                  <a:moveTo>
                    <a:pt x="1" y="1235"/>
                  </a:moveTo>
                  <a:lnTo>
                    <a:pt x="20150" y="0"/>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0"/>
            <p:cNvSpPr/>
            <p:nvPr/>
          </p:nvSpPr>
          <p:spPr>
            <a:xfrm>
              <a:off x="1339700" y="26669256"/>
              <a:ext cx="509500" cy="132375"/>
            </a:xfrm>
            <a:custGeom>
              <a:rect b="b" l="l" r="r" t="t"/>
              <a:pathLst>
                <a:path extrusionOk="0" h="5295" w="20380">
                  <a:moveTo>
                    <a:pt x="20129" y="1"/>
                  </a:moveTo>
                  <a:lnTo>
                    <a:pt x="0" y="1235"/>
                  </a:lnTo>
                  <a:lnTo>
                    <a:pt x="251" y="5294"/>
                  </a:lnTo>
                  <a:lnTo>
                    <a:pt x="20380" y="4081"/>
                  </a:lnTo>
                  <a:lnTo>
                    <a:pt x="20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1328175" y="27243175"/>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0"/>
            <p:cNvSpPr/>
            <p:nvPr/>
          </p:nvSpPr>
          <p:spPr>
            <a:xfrm>
              <a:off x="1324000" y="26988856"/>
              <a:ext cx="479175" cy="132375"/>
            </a:xfrm>
            <a:custGeom>
              <a:rect b="b" l="l" r="r" t="t"/>
              <a:pathLst>
                <a:path extrusionOk="0" h="5295" w="19167">
                  <a:moveTo>
                    <a:pt x="252" y="1"/>
                  </a:moveTo>
                  <a:lnTo>
                    <a:pt x="1" y="4081"/>
                  </a:lnTo>
                  <a:lnTo>
                    <a:pt x="18915" y="5295"/>
                  </a:lnTo>
                  <a:lnTo>
                    <a:pt x="19167" y="1235"/>
                  </a:lnTo>
                  <a:lnTo>
                    <a:pt x="2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0"/>
            <p:cNvSpPr/>
            <p:nvPr/>
          </p:nvSpPr>
          <p:spPr>
            <a:xfrm>
              <a:off x="961500" y="27563825"/>
              <a:ext cx="579600" cy="29850"/>
            </a:xfrm>
            <a:custGeom>
              <a:rect b="b" l="l" r="r" t="t"/>
              <a:pathLst>
                <a:path extrusionOk="0" h="1194" w="23184">
                  <a:moveTo>
                    <a:pt x="0" y="1"/>
                  </a:moveTo>
                  <a:lnTo>
                    <a:pt x="23184"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0"/>
            <p:cNvSpPr/>
            <p:nvPr/>
          </p:nvSpPr>
          <p:spPr>
            <a:xfrm>
              <a:off x="958350" y="27309006"/>
              <a:ext cx="585375" cy="132350"/>
            </a:xfrm>
            <a:custGeom>
              <a:rect b="b" l="l" r="r" t="t"/>
              <a:pathLst>
                <a:path extrusionOk="0" h="5294" w="23415">
                  <a:moveTo>
                    <a:pt x="210" y="0"/>
                  </a:moveTo>
                  <a:lnTo>
                    <a:pt x="1" y="4080"/>
                  </a:lnTo>
                  <a:lnTo>
                    <a:pt x="23184" y="5294"/>
                  </a:lnTo>
                  <a:lnTo>
                    <a:pt x="23414"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0"/>
            <p:cNvSpPr/>
            <p:nvPr/>
          </p:nvSpPr>
          <p:spPr>
            <a:xfrm>
              <a:off x="1205775" y="27822750"/>
              <a:ext cx="503250" cy="30375"/>
            </a:xfrm>
            <a:custGeom>
              <a:rect b="b" l="l" r="r" t="t"/>
              <a:pathLst>
                <a:path extrusionOk="0" h="1215" w="20130">
                  <a:moveTo>
                    <a:pt x="1" y="1215"/>
                  </a:moveTo>
                  <a:lnTo>
                    <a:pt x="20129"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0"/>
            <p:cNvSpPr/>
            <p:nvPr/>
          </p:nvSpPr>
          <p:spPr>
            <a:xfrm>
              <a:off x="1202125" y="27568981"/>
              <a:ext cx="509500" cy="132350"/>
            </a:xfrm>
            <a:custGeom>
              <a:rect b="b" l="l" r="r" t="t"/>
              <a:pathLst>
                <a:path extrusionOk="0" h="5294" w="20380">
                  <a:moveTo>
                    <a:pt x="20129" y="0"/>
                  </a:moveTo>
                  <a:lnTo>
                    <a:pt x="0" y="1235"/>
                  </a:lnTo>
                  <a:lnTo>
                    <a:pt x="251" y="5294"/>
                  </a:lnTo>
                  <a:lnTo>
                    <a:pt x="20380" y="4080"/>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0"/>
            <p:cNvSpPr/>
            <p:nvPr/>
          </p:nvSpPr>
          <p:spPr>
            <a:xfrm>
              <a:off x="473975" y="27655375"/>
              <a:ext cx="472900" cy="29825"/>
            </a:xfrm>
            <a:custGeom>
              <a:rect b="b" l="l" r="r" t="t"/>
              <a:pathLst>
                <a:path extrusionOk="0" h="1193" w="18916">
                  <a:moveTo>
                    <a:pt x="1" y="0"/>
                  </a:moveTo>
                  <a:lnTo>
                    <a:pt x="18916" y="1193"/>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0"/>
            <p:cNvSpPr/>
            <p:nvPr/>
          </p:nvSpPr>
          <p:spPr>
            <a:xfrm>
              <a:off x="469800" y="27400531"/>
              <a:ext cx="479700" cy="132375"/>
            </a:xfrm>
            <a:custGeom>
              <a:rect b="b" l="l" r="r" t="t"/>
              <a:pathLst>
                <a:path extrusionOk="0" h="5295" w="19188">
                  <a:moveTo>
                    <a:pt x="272" y="1"/>
                  </a:moveTo>
                  <a:lnTo>
                    <a:pt x="0" y="4081"/>
                  </a:lnTo>
                  <a:lnTo>
                    <a:pt x="18936" y="5295"/>
                  </a:lnTo>
                  <a:lnTo>
                    <a:pt x="19187" y="1214"/>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0"/>
            <p:cNvSpPr/>
            <p:nvPr/>
          </p:nvSpPr>
          <p:spPr>
            <a:xfrm>
              <a:off x="107825" y="27974975"/>
              <a:ext cx="579075" cy="30900"/>
            </a:xfrm>
            <a:custGeom>
              <a:rect b="b" l="l" r="r" t="t"/>
              <a:pathLst>
                <a:path extrusionOk="0" h="1236" w="23163">
                  <a:moveTo>
                    <a:pt x="0" y="1"/>
                  </a:moveTo>
                  <a:lnTo>
                    <a:pt x="2316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0"/>
            <p:cNvSpPr/>
            <p:nvPr/>
          </p:nvSpPr>
          <p:spPr>
            <a:xfrm>
              <a:off x="104675" y="27720681"/>
              <a:ext cx="585375" cy="132350"/>
            </a:xfrm>
            <a:custGeom>
              <a:rect b="b" l="l" r="r" t="t"/>
              <a:pathLst>
                <a:path extrusionOk="0" h="5294" w="23415">
                  <a:moveTo>
                    <a:pt x="210" y="0"/>
                  </a:moveTo>
                  <a:lnTo>
                    <a:pt x="1" y="4080"/>
                  </a:lnTo>
                  <a:lnTo>
                    <a:pt x="23184" y="5294"/>
                  </a:lnTo>
                  <a:lnTo>
                    <a:pt x="23414"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0"/>
            <p:cNvSpPr/>
            <p:nvPr/>
          </p:nvSpPr>
          <p:spPr>
            <a:xfrm>
              <a:off x="351575" y="28234425"/>
              <a:ext cx="503750" cy="30900"/>
            </a:xfrm>
            <a:custGeom>
              <a:rect b="b" l="l" r="r" t="t"/>
              <a:pathLst>
                <a:path extrusionOk="0" h="1236" w="20150">
                  <a:moveTo>
                    <a:pt x="1" y="1235"/>
                  </a:moveTo>
                  <a:lnTo>
                    <a:pt x="20150"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0"/>
            <p:cNvSpPr/>
            <p:nvPr/>
          </p:nvSpPr>
          <p:spPr>
            <a:xfrm>
              <a:off x="348425" y="27981181"/>
              <a:ext cx="509525" cy="132350"/>
            </a:xfrm>
            <a:custGeom>
              <a:rect b="b" l="l" r="r" t="t"/>
              <a:pathLst>
                <a:path extrusionOk="0" h="5294" w="20381">
                  <a:moveTo>
                    <a:pt x="20129" y="0"/>
                  </a:moveTo>
                  <a:lnTo>
                    <a:pt x="1" y="1214"/>
                  </a:lnTo>
                  <a:lnTo>
                    <a:pt x="252" y="5294"/>
                  </a:lnTo>
                  <a:lnTo>
                    <a:pt x="20381"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0"/>
            <p:cNvSpPr/>
            <p:nvPr/>
          </p:nvSpPr>
          <p:spPr>
            <a:xfrm>
              <a:off x="-868275" y="27578475"/>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0"/>
            <p:cNvSpPr/>
            <p:nvPr/>
          </p:nvSpPr>
          <p:spPr>
            <a:xfrm>
              <a:off x="-872450" y="27528250"/>
              <a:ext cx="479700" cy="132375"/>
            </a:xfrm>
            <a:custGeom>
              <a:rect b="b" l="l" r="r" t="t"/>
              <a:pathLst>
                <a:path extrusionOk="0" h="5295" w="19188">
                  <a:moveTo>
                    <a:pt x="272" y="1"/>
                  </a:moveTo>
                  <a:lnTo>
                    <a:pt x="0" y="4060"/>
                  </a:lnTo>
                  <a:lnTo>
                    <a:pt x="18915" y="5295"/>
                  </a:lnTo>
                  <a:lnTo>
                    <a:pt x="19187" y="1215"/>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0"/>
            <p:cNvSpPr/>
            <p:nvPr/>
          </p:nvSpPr>
          <p:spPr>
            <a:xfrm>
              <a:off x="-1234425" y="27899125"/>
              <a:ext cx="579600" cy="30375"/>
            </a:xfrm>
            <a:custGeom>
              <a:rect b="b" l="l" r="r" t="t"/>
              <a:pathLst>
                <a:path extrusionOk="0" h="1215" w="23184">
                  <a:moveTo>
                    <a:pt x="0" y="1"/>
                  </a:moveTo>
                  <a:lnTo>
                    <a:pt x="23183" y="1214"/>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0"/>
            <p:cNvSpPr/>
            <p:nvPr/>
          </p:nvSpPr>
          <p:spPr>
            <a:xfrm>
              <a:off x="-1237575" y="27848400"/>
              <a:ext cx="584325" cy="132350"/>
            </a:xfrm>
            <a:custGeom>
              <a:rect b="b" l="l" r="r" t="t"/>
              <a:pathLst>
                <a:path extrusionOk="0" h="5294" w="23373">
                  <a:moveTo>
                    <a:pt x="210" y="0"/>
                  </a:moveTo>
                  <a:lnTo>
                    <a:pt x="1" y="4080"/>
                  </a:lnTo>
                  <a:lnTo>
                    <a:pt x="23163" y="5294"/>
                  </a:lnTo>
                  <a:lnTo>
                    <a:pt x="23372"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0"/>
            <p:cNvSpPr/>
            <p:nvPr/>
          </p:nvSpPr>
          <p:spPr>
            <a:xfrm>
              <a:off x="-990150" y="28158050"/>
              <a:ext cx="502725" cy="30900"/>
            </a:xfrm>
            <a:custGeom>
              <a:rect b="b" l="l" r="r" t="t"/>
              <a:pathLst>
                <a:path extrusionOk="0" h="1236" w="20109">
                  <a:moveTo>
                    <a:pt x="0" y="1235"/>
                  </a:moveTo>
                  <a:lnTo>
                    <a:pt x="20108"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0"/>
            <p:cNvSpPr/>
            <p:nvPr/>
          </p:nvSpPr>
          <p:spPr>
            <a:xfrm>
              <a:off x="-993300" y="28108900"/>
              <a:ext cx="509525" cy="132350"/>
            </a:xfrm>
            <a:custGeom>
              <a:rect b="b" l="l" r="r" t="t"/>
              <a:pathLst>
                <a:path extrusionOk="0" h="5294" w="20381">
                  <a:moveTo>
                    <a:pt x="20129" y="0"/>
                  </a:moveTo>
                  <a:lnTo>
                    <a:pt x="1" y="1214"/>
                  </a:lnTo>
                  <a:lnTo>
                    <a:pt x="252" y="5294"/>
                  </a:lnTo>
                  <a:lnTo>
                    <a:pt x="20381"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0"/>
            <p:cNvSpPr/>
            <p:nvPr/>
          </p:nvSpPr>
          <p:spPr>
            <a:xfrm>
              <a:off x="-60100" y="26846150"/>
              <a:ext cx="472375" cy="30875"/>
            </a:xfrm>
            <a:custGeom>
              <a:rect b="b" l="l" r="r" t="t"/>
              <a:pathLst>
                <a:path extrusionOk="0" h="1235" w="18895">
                  <a:moveTo>
                    <a:pt x="1" y="1"/>
                  </a:moveTo>
                  <a:lnTo>
                    <a:pt x="1889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0"/>
            <p:cNvSpPr/>
            <p:nvPr/>
          </p:nvSpPr>
          <p:spPr>
            <a:xfrm>
              <a:off x="-64275" y="26795400"/>
              <a:ext cx="479700" cy="132375"/>
            </a:xfrm>
            <a:custGeom>
              <a:rect b="b" l="l" r="r" t="t"/>
              <a:pathLst>
                <a:path extrusionOk="0" h="5295" w="19188">
                  <a:moveTo>
                    <a:pt x="251" y="1"/>
                  </a:moveTo>
                  <a:lnTo>
                    <a:pt x="0" y="4081"/>
                  </a:lnTo>
                  <a:lnTo>
                    <a:pt x="18915" y="5295"/>
                  </a:lnTo>
                  <a:lnTo>
                    <a:pt x="19187" y="1235"/>
                  </a:lnTo>
                  <a:lnTo>
                    <a:pt x="2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0"/>
            <p:cNvSpPr/>
            <p:nvPr/>
          </p:nvSpPr>
          <p:spPr>
            <a:xfrm>
              <a:off x="-426250" y="27166800"/>
              <a:ext cx="579600" cy="30900"/>
            </a:xfrm>
            <a:custGeom>
              <a:rect b="b" l="l" r="r" t="t"/>
              <a:pathLst>
                <a:path extrusionOk="0" h="1236" w="23184">
                  <a:moveTo>
                    <a:pt x="0" y="1"/>
                  </a:moveTo>
                  <a:lnTo>
                    <a:pt x="2318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0"/>
            <p:cNvSpPr/>
            <p:nvPr/>
          </p:nvSpPr>
          <p:spPr>
            <a:xfrm>
              <a:off x="-428875" y="27116600"/>
              <a:ext cx="584325" cy="132350"/>
            </a:xfrm>
            <a:custGeom>
              <a:rect b="b" l="l" r="r" t="t"/>
              <a:pathLst>
                <a:path extrusionOk="0" h="5294" w="23373">
                  <a:moveTo>
                    <a:pt x="210" y="0"/>
                  </a:moveTo>
                  <a:lnTo>
                    <a:pt x="0" y="4059"/>
                  </a:lnTo>
                  <a:lnTo>
                    <a:pt x="23163" y="5294"/>
                  </a:lnTo>
                  <a:lnTo>
                    <a:pt x="23372"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0"/>
            <p:cNvSpPr/>
            <p:nvPr/>
          </p:nvSpPr>
          <p:spPr>
            <a:xfrm>
              <a:off x="-181975" y="27426250"/>
              <a:ext cx="502725" cy="30375"/>
            </a:xfrm>
            <a:custGeom>
              <a:rect b="b" l="l" r="r" t="t"/>
              <a:pathLst>
                <a:path extrusionOk="0" h="1215" w="20109">
                  <a:moveTo>
                    <a:pt x="0" y="1214"/>
                  </a:moveTo>
                  <a:lnTo>
                    <a:pt x="20108"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0"/>
            <p:cNvSpPr/>
            <p:nvPr/>
          </p:nvSpPr>
          <p:spPr>
            <a:xfrm>
              <a:off x="-185125" y="27376575"/>
              <a:ext cx="509525" cy="132350"/>
            </a:xfrm>
            <a:custGeom>
              <a:rect b="b" l="l" r="r" t="t"/>
              <a:pathLst>
                <a:path extrusionOk="0" h="5294" w="20381">
                  <a:moveTo>
                    <a:pt x="20129" y="0"/>
                  </a:moveTo>
                  <a:lnTo>
                    <a:pt x="1" y="1214"/>
                  </a:lnTo>
                  <a:lnTo>
                    <a:pt x="252" y="5294"/>
                  </a:lnTo>
                  <a:lnTo>
                    <a:pt x="20380"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0"/>
            <p:cNvSpPr/>
            <p:nvPr/>
          </p:nvSpPr>
          <p:spPr>
            <a:xfrm>
              <a:off x="-1600075" y="26846150"/>
              <a:ext cx="472900" cy="30875"/>
            </a:xfrm>
            <a:custGeom>
              <a:rect b="b" l="l" r="r" t="t"/>
              <a:pathLst>
                <a:path extrusionOk="0" h="1235" w="18916">
                  <a:moveTo>
                    <a:pt x="1" y="1"/>
                  </a:moveTo>
                  <a:lnTo>
                    <a:pt x="18915"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0"/>
            <p:cNvSpPr/>
            <p:nvPr/>
          </p:nvSpPr>
          <p:spPr>
            <a:xfrm>
              <a:off x="-1604775" y="26795925"/>
              <a:ext cx="479700" cy="132375"/>
            </a:xfrm>
            <a:custGeom>
              <a:rect b="b" l="l" r="r" t="t"/>
              <a:pathLst>
                <a:path extrusionOk="0" h="5295" w="19188">
                  <a:moveTo>
                    <a:pt x="272" y="1"/>
                  </a:moveTo>
                  <a:lnTo>
                    <a:pt x="0" y="4060"/>
                  </a:lnTo>
                  <a:lnTo>
                    <a:pt x="18915" y="5295"/>
                  </a:lnTo>
                  <a:lnTo>
                    <a:pt x="19187" y="1214"/>
                  </a:lnTo>
                  <a:lnTo>
                    <a:pt x="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0"/>
            <p:cNvSpPr/>
            <p:nvPr/>
          </p:nvSpPr>
          <p:spPr>
            <a:xfrm>
              <a:off x="-1966250" y="27166800"/>
              <a:ext cx="579100" cy="30900"/>
            </a:xfrm>
            <a:custGeom>
              <a:rect b="b" l="l" r="r" t="t"/>
              <a:pathLst>
                <a:path extrusionOk="0" h="1236" w="23164">
                  <a:moveTo>
                    <a:pt x="1" y="1"/>
                  </a:moveTo>
                  <a:lnTo>
                    <a:pt x="23163" y="123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0"/>
            <p:cNvSpPr/>
            <p:nvPr/>
          </p:nvSpPr>
          <p:spPr>
            <a:xfrm>
              <a:off x="-1969375" y="27116075"/>
              <a:ext cx="584850" cy="132350"/>
            </a:xfrm>
            <a:custGeom>
              <a:rect b="b" l="l" r="r" t="t"/>
              <a:pathLst>
                <a:path extrusionOk="0" h="5294" w="23394">
                  <a:moveTo>
                    <a:pt x="210" y="0"/>
                  </a:moveTo>
                  <a:lnTo>
                    <a:pt x="0" y="4059"/>
                  </a:lnTo>
                  <a:lnTo>
                    <a:pt x="23163" y="5294"/>
                  </a:lnTo>
                  <a:lnTo>
                    <a:pt x="23393" y="1214"/>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0"/>
            <p:cNvSpPr/>
            <p:nvPr/>
          </p:nvSpPr>
          <p:spPr>
            <a:xfrm>
              <a:off x="-1722475" y="27426250"/>
              <a:ext cx="503750" cy="30375"/>
            </a:xfrm>
            <a:custGeom>
              <a:rect b="b" l="l" r="r" t="t"/>
              <a:pathLst>
                <a:path extrusionOk="0" h="1215" w="20150">
                  <a:moveTo>
                    <a:pt x="0" y="1214"/>
                  </a:moveTo>
                  <a:lnTo>
                    <a:pt x="20150" y="1"/>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0"/>
            <p:cNvSpPr/>
            <p:nvPr/>
          </p:nvSpPr>
          <p:spPr>
            <a:xfrm>
              <a:off x="-1725625" y="27376575"/>
              <a:ext cx="509525" cy="132350"/>
            </a:xfrm>
            <a:custGeom>
              <a:rect b="b" l="l" r="r" t="t"/>
              <a:pathLst>
                <a:path extrusionOk="0" h="5294" w="20381">
                  <a:moveTo>
                    <a:pt x="20129" y="0"/>
                  </a:moveTo>
                  <a:lnTo>
                    <a:pt x="1" y="1214"/>
                  </a:lnTo>
                  <a:lnTo>
                    <a:pt x="252" y="5294"/>
                  </a:lnTo>
                  <a:lnTo>
                    <a:pt x="20380" y="4059"/>
                  </a:lnTo>
                  <a:lnTo>
                    <a:pt x="20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0"/>
            <p:cNvSpPr/>
            <p:nvPr/>
          </p:nvSpPr>
          <p:spPr>
            <a:xfrm>
              <a:off x="1539000" y="29919300"/>
              <a:ext cx="252150" cy="422175"/>
            </a:xfrm>
            <a:custGeom>
              <a:rect b="b" l="l" r="r" t="t"/>
              <a:pathLst>
                <a:path extrusionOk="0" h="16887" w="10086">
                  <a:moveTo>
                    <a:pt x="9060" y="1"/>
                  </a:moveTo>
                  <a:cubicBezTo>
                    <a:pt x="8683" y="105"/>
                    <a:pt x="0" y="2449"/>
                    <a:pt x="1737" y="16886"/>
                  </a:cubicBezTo>
                  <a:lnTo>
                    <a:pt x="5796" y="16384"/>
                  </a:lnTo>
                  <a:cubicBezTo>
                    <a:pt x="4499" y="5713"/>
                    <a:pt x="9834" y="4018"/>
                    <a:pt x="10085" y="3955"/>
                  </a:cubicBezTo>
                  <a:lnTo>
                    <a:pt x="9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0"/>
            <p:cNvSpPr/>
            <p:nvPr/>
          </p:nvSpPr>
          <p:spPr>
            <a:xfrm>
              <a:off x="1270650" y="29858100"/>
              <a:ext cx="251625" cy="421650"/>
            </a:xfrm>
            <a:custGeom>
              <a:rect b="b" l="l" r="r" t="t"/>
              <a:pathLst>
                <a:path extrusionOk="0" h="16866" w="10065">
                  <a:moveTo>
                    <a:pt x="9039" y="1"/>
                  </a:moveTo>
                  <a:cubicBezTo>
                    <a:pt x="8684" y="105"/>
                    <a:pt x="0" y="2428"/>
                    <a:pt x="1716" y="16865"/>
                  </a:cubicBezTo>
                  <a:lnTo>
                    <a:pt x="5775" y="16384"/>
                  </a:lnTo>
                  <a:cubicBezTo>
                    <a:pt x="4478" y="5713"/>
                    <a:pt x="9834" y="3997"/>
                    <a:pt x="10065" y="3955"/>
                  </a:cubicBezTo>
                  <a:lnTo>
                    <a:pt x="90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0"/>
            <p:cNvSpPr/>
            <p:nvPr/>
          </p:nvSpPr>
          <p:spPr>
            <a:xfrm>
              <a:off x="90025" y="29591325"/>
              <a:ext cx="252150" cy="421650"/>
            </a:xfrm>
            <a:custGeom>
              <a:rect b="b" l="l" r="r" t="t"/>
              <a:pathLst>
                <a:path extrusionOk="0" h="16866" w="10086">
                  <a:moveTo>
                    <a:pt x="9061" y="1"/>
                  </a:moveTo>
                  <a:cubicBezTo>
                    <a:pt x="8684" y="105"/>
                    <a:pt x="1" y="2428"/>
                    <a:pt x="1737" y="16865"/>
                  </a:cubicBezTo>
                  <a:lnTo>
                    <a:pt x="5797" y="16384"/>
                  </a:lnTo>
                  <a:cubicBezTo>
                    <a:pt x="4499" y="5713"/>
                    <a:pt x="9835" y="3997"/>
                    <a:pt x="10086"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0"/>
            <p:cNvSpPr/>
            <p:nvPr/>
          </p:nvSpPr>
          <p:spPr>
            <a:xfrm>
              <a:off x="-178850" y="29530650"/>
              <a:ext cx="252175" cy="421625"/>
            </a:xfrm>
            <a:custGeom>
              <a:rect b="b" l="l" r="r" t="t"/>
              <a:pathLst>
                <a:path extrusionOk="0" h="16865" w="10087">
                  <a:moveTo>
                    <a:pt x="9061" y="1"/>
                  </a:moveTo>
                  <a:cubicBezTo>
                    <a:pt x="8684" y="105"/>
                    <a:pt x="1" y="2428"/>
                    <a:pt x="1738" y="16865"/>
                  </a:cubicBezTo>
                  <a:lnTo>
                    <a:pt x="5797" y="16363"/>
                  </a:lnTo>
                  <a:cubicBezTo>
                    <a:pt x="4500" y="5692"/>
                    <a:pt x="9835" y="3997"/>
                    <a:pt x="10086"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0"/>
            <p:cNvSpPr/>
            <p:nvPr/>
          </p:nvSpPr>
          <p:spPr>
            <a:xfrm>
              <a:off x="-1889875" y="29892100"/>
              <a:ext cx="251650" cy="421650"/>
            </a:xfrm>
            <a:custGeom>
              <a:rect b="b" l="l" r="r" t="t"/>
              <a:pathLst>
                <a:path extrusionOk="0" h="16866" w="10066">
                  <a:moveTo>
                    <a:pt x="9061" y="1"/>
                  </a:moveTo>
                  <a:cubicBezTo>
                    <a:pt x="8684" y="105"/>
                    <a:pt x="1" y="2428"/>
                    <a:pt x="1737" y="16865"/>
                  </a:cubicBezTo>
                  <a:lnTo>
                    <a:pt x="5776" y="16384"/>
                  </a:lnTo>
                  <a:cubicBezTo>
                    <a:pt x="4499" y="5713"/>
                    <a:pt x="9835" y="3997"/>
                    <a:pt x="10065" y="3955"/>
                  </a:cubicBezTo>
                  <a:lnTo>
                    <a:pt x="90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0"/>
            <p:cNvSpPr/>
            <p:nvPr/>
          </p:nvSpPr>
          <p:spPr>
            <a:xfrm>
              <a:off x="-2157700" y="29830900"/>
              <a:ext cx="251650" cy="421650"/>
            </a:xfrm>
            <a:custGeom>
              <a:rect b="b" l="l" r="r" t="t"/>
              <a:pathLst>
                <a:path extrusionOk="0" h="16866" w="10066">
                  <a:moveTo>
                    <a:pt x="9040" y="1"/>
                  </a:moveTo>
                  <a:cubicBezTo>
                    <a:pt x="8684" y="105"/>
                    <a:pt x="1" y="2428"/>
                    <a:pt x="1717" y="16865"/>
                  </a:cubicBezTo>
                  <a:lnTo>
                    <a:pt x="5776" y="16363"/>
                  </a:lnTo>
                  <a:cubicBezTo>
                    <a:pt x="4500" y="5692"/>
                    <a:pt x="9835" y="3997"/>
                    <a:pt x="10065" y="3934"/>
                  </a:cubicBezTo>
                  <a:lnTo>
                    <a:pt x="9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0"/>
            <p:cNvSpPr/>
            <p:nvPr/>
          </p:nvSpPr>
          <p:spPr>
            <a:xfrm>
              <a:off x="-3788150" y="29571975"/>
              <a:ext cx="252150" cy="421625"/>
            </a:xfrm>
            <a:custGeom>
              <a:rect b="b" l="l" r="r" t="t"/>
              <a:pathLst>
                <a:path extrusionOk="0" h="16865" w="10086">
                  <a:moveTo>
                    <a:pt x="9060" y="1"/>
                  </a:moveTo>
                  <a:cubicBezTo>
                    <a:pt x="8683" y="84"/>
                    <a:pt x="0" y="2428"/>
                    <a:pt x="1737" y="16865"/>
                  </a:cubicBezTo>
                  <a:lnTo>
                    <a:pt x="5796" y="16363"/>
                  </a:lnTo>
                  <a:cubicBezTo>
                    <a:pt x="4499" y="5692"/>
                    <a:pt x="9834" y="3997"/>
                    <a:pt x="10085" y="3934"/>
                  </a:cubicBezTo>
                  <a:lnTo>
                    <a:pt x="9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0"/>
            <p:cNvSpPr/>
            <p:nvPr/>
          </p:nvSpPr>
          <p:spPr>
            <a:xfrm>
              <a:off x="-4056500" y="29510775"/>
              <a:ext cx="251625" cy="421625"/>
            </a:xfrm>
            <a:custGeom>
              <a:rect b="b" l="l" r="r" t="t"/>
              <a:pathLst>
                <a:path extrusionOk="0" h="16865" w="10065">
                  <a:moveTo>
                    <a:pt x="9039" y="0"/>
                  </a:moveTo>
                  <a:cubicBezTo>
                    <a:pt x="8684" y="105"/>
                    <a:pt x="0" y="2449"/>
                    <a:pt x="1716" y="16865"/>
                  </a:cubicBezTo>
                  <a:lnTo>
                    <a:pt x="5775" y="16384"/>
                  </a:lnTo>
                  <a:cubicBezTo>
                    <a:pt x="4499" y="5713"/>
                    <a:pt x="9834" y="4018"/>
                    <a:pt x="10064" y="3955"/>
                  </a:cubicBezTo>
                  <a:lnTo>
                    <a:pt x="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0"/>
            <p:cNvSpPr/>
            <p:nvPr/>
          </p:nvSpPr>
          <p:spPr>
            <a:xfrm>
              <a:off x="-3700800" y="25088200"/>
              <a:ext cx="1310350" cy="517500"/>
            </a:xfrm>
            <a:custGeom>
              <a:rect b="b" l="l" r="r" t="t"/>
              <a:pathLst>
                <a:path extrusionOk="0" h="20700" w="52414">
                  <a:moveTo>
                    <a:pt x="26901" y="0"/>
                  </a:moveTo>
                  <a:cubicBezTo>
                    <a:pt x="15940" y="0"/>
                    <a:pt x="4710" y="5714"/>
                    <a:pt x="0" y="15331"/>
                  </a:cubicBezTo>
                  <a:cubicBezTo>
                    <a:pt x="10469" y="19054"/>
                    <a:pt x="23189" y="20699"/>
                    <a:pt x="35964" y="20699"/>
                  </a:cubicBezTo>
                  <a:cubicBezTo>
                    <a:pt x="41496" y="20699"/>
                    <a:pt x="47039" y="20391"/>
                    <a:pt x="52414" y="19809"/>
                  </a:cubicBezTo>
                  <a:cubicBezTo>
                    <a:pt x="49010" y="5960"/>
                    <a:pt x="38096" y="0"/>
                    <a:pt x="26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0"/>
            <p:cNvSpPr/>
            <p:nvPr/>
          </p:nvSpPr>
          <p:spPr>
            <a:xfrm>
              <a:off x="-7554450" y="19719525"/>
              <a:ext cx="7771625" cy="4808050"/>
            </a:xfrm>
            <a:custGeom>
              <a:rect b="b" l="l" r="r" t="t"/>
              <a:pathLst>
                <a:path extrusionOk="0" h="192322" w="310865">
                  <a:moveTo>
                    <a:pt x="184645" y="0"/>
                  </a:moveTo>
                  <a:cubicBezTo>
                    <a:pt x="139003" y="0"/>
                    <a:pt x="101830" y="15520"/>
                    <a:pt x="86396" y="48378"/>
                  </a:cubicBezTo>
                  <a:cubicBezTo>
                    <a:pt x="73956" y="74875"/>
                    <a:pt x="56629" y="78327"/>
                    <a:pt x="41913" y="78327"/>
                  </a:cubicBezTo>
                  <a:cubicBezTo>
                    <a:pt x="36726" y="78327"/>
                    <a:pt x="31864" y="77898"/>
                    <a:pt x="27654" y="77898"/>
                  </a:cubicBezTo>
                  <a:cubicBezTo>
                    <a:pt x="26350" y="77898"/>
                    <a:pt x="25108" y="77939"/>
                    <a:pt x="23939" y="78047"/>
                  </a:cubicBezTo>
                  <a:cubicBezTo>
                    <a:pt x="8309" y="79470"/>
                    <a:pt x="8016" y="86752"/>
                    <a:pt x="4856" y="113617"/>
                  </a:cubicBezTo>
                  <a:cubicBezTo>
                    <a:pt x="1" y="172510"/>
                    <a:pt x="62159" y="192322"/>
                    <a:pt x="125362" y="192322"/>
                  </a:cubicBezTo>
                  <a:cubicBezTo>
                    <a:pt x="174368" y="192322"/>
                    <a:pt x="224001" y="180411"/>
                    <a:pt x="243511" y="165571"/>
                  </a:cubicBezTo>
                  <a:cubicBezTo>
                    <a:pt x="310864" y="117426"/>
                    <a:pt x="266611" y="7911"/>
                    <a:pt x="209761" y="1467"/>
                  </a:cubicBezTo>
                  <a:cubicBezTo>
                    <a:pt x="201171" y="493"/>
                    <a:pt x="192774" y="0"/>
                    <a:pt x="184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0"/>
            <p:cNvSpPr/>
            <p:nvPr/>
          </p:nvSpPr>
          <p:spPr>
            <a:xfrm>
              <a:off x="-7539775" y="21667400"/>
              <a:ext cx="2575725" cy="2837425"/>
            </a:xfrm>
            <a:custGeom>
              <a:rect b="b" l="l" r="r" t="t"/>
              <a:pathLst>
                <a:path extrusionOk="0" h="113497" w="103029">
                  <a:moveTo>
                    <a:pt x="27111" y="1"/>
                  </a:moveTo>
                  <a:cubicBezTo>
                    <a:pt x="25791" y="1"/>
                    <a:pt x="24535" y="43"/>
                    <a:pt x="23352" y="153"/>
                  </a:cubicBezTo>
                  <a:cubicBezTo>
                    <a:pt x="7722" y="1576"/>
                    <a:pt x="7429" y="8857"/>
                    <a:pt x="4269" y="35723"/>
                  </a:cubicBezTo>
                  <a:cubicBezTo>
                    <a:pt x="1" y="87447"/>
                    <a:pt x="47477" y="108998"/>
                    <a:pt x="101899" y="113496"/>
                  </a:cubicBezTo>
                  <a:cubicBezTo>
                    <a:pt x="102631" y="108224"/>
                    <a:pt x="103029" y="102784"/>
                    <a:pt x="103029" y="97260"/>
                  </a:cubicBezTo>
                  <a:cubicBezTo>
                    <a:pt x="103029" y="54345"/>
                    <a:pt x="80055" y="17332"/>
                    <a:pt x="46891" y="237"/>
                  </a:cubicBezTo>
                  <a:cubicBezTo>
                    <a:pt x="45021" y="377"/>
                    <a:pt x="43177" y="429"/>
                    <a:pt x="41371" y="429"/>
                  </a:cubicBezTo>
                  <a:cubicBezTo>
                    <a:pt x="36189" y="429"/>
                    <a:pt x="31326" y="1"/>
                    <a:pt x="2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0"/>
            <p:cNvSpPr/>
            <p:nvPr/>
          </p:nvSpPr>
          <p:spPr>
            <a:xfrm>
              <a:off x="-7129650" y="23369700"/>
              <a:ext cx="579075" cy="323800"/>
            </a:xfrm>
            <a:custGeom>
              <a:rect b="b" l="l" r="r" t="t"/>
              <a:pathLst>
                <a:path extrusionOk="0" h="12952" w="23163">
                  <a:moveTo>
                    <a:pt x="21070" y="0"/>
                  </a:moveTo>
                  <a:cubicBezTo>
                    <a:pt x="19919" y="42"/>
                    <a:pt x="19040" y="942"/>
                    <a:pt x="19040" y="2072"/>
                  </a:cubicBezTo>
                  <a:cubicBezTo>
                    <a:pt x="19040" y="4771"/>
                    <a:pt x="18036" y="6717"/>
                    <a:pt x="16027" y="7847"/>
                  </a:cubicBezTo>
                  <a:cubicBezTo>
                    <a:pt x="14856" y="8515"/>
                    <a:pt x="13419" y="8847"/>
                    <a:pt x="11947" y="8847"/>
                  </a:cubicBezTo>
                  <a:cubicBezTo>
                    <a:pt x="10238" y="8847"/>
                    <a:pt x="8480" y="8400"/>
                    <a:pt x="7030" y="7512"/>
                  </a:cubicBezTo>
                  <a:cubicBezTo>
                    <a:pt x="5691" y="6696"/>
                    <a:pt x="4101" y="5189"/>
                    <a:pt x="4206" y="2616"/>
                  </a:cubicBezTo>
                  <a:cubicBezTo>
                    <a:pt x="4247" y="1507"/>
                    <a:pt x="3369" y="565"/>
                    <a:pt x="2239" y="502"/>
                  </a:cubicBezTo>
                  <a:cubicBezTo>
                    <a:pt x="1172" y="523"/>
                    <a:pt x="167" y="1339"/>
                    <a:pt x="126" y="2469"/>
                  </a:cubicBezTo>
                  <a:cubicBezTo>
                    <a:pt x="0" y="5963"/>
                    <a:pt x="1716" y="9081"/>
                    <a:pt x="4917" y="11027"/>
                  </a:cubicBezTo>
                  <a:cubicBezTo>
                    <a:pt x="7009" y="12303"/>
                    <a:pt x="9520" y="12952"/>
                    <a:pt x="11968" y="12952"/>
                  </a:cubicBezTo>
                  <a:cubicBezTo>
                    <a:pt x="14144" y="12952"/>
                    <a:pt x="16279" y="12450"/>
                    <a:pt x="18057" y="11445"/>
                  </a:cubicBezTo>
                  <a:cubicBezTo>
                    <a:pt x="21363" y="9562"/>
                    <a:pt x="23162" y="6235"/>
                    <a:pt x="23142" y="2051"/>
                  </a:cubicBezTo>
                  <a:cubicBezTo>
                    <a:pt x="23142" y="921"/>
                    <a:pt x="22221" y="0"/>
                    <a:pt x="210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0"/>
            <p:cNvSpPr/>
            <p:nvPr/>
          </p:nvSpPr>
          <p:spPr>
            <a:xfrm>
              <a:off x="-5324475" y="20736250"/>
              <a:ext cx="1828225" cy="1789425"/>
            </a:xfrm>
            <a:custGeom>
              <a:rect b="b" l="l" r="r" t="t"/>
              <a:pathLst>
                <a:path extrusionOk="0" h="71577" w="73129">
                  <a:moveTo>
                    <a:pt x="36532" y="0"/>
                  </a:moveTo>
                  <a:cubicBezTo>
                    <a:pt x="17428" y="0"/>
                    <a:pt x="1570" y="15083"/>
                    <a:pt x="775" y="34344"/>
                  </a:cubicBezTo>
                  <a:cubicBezTo>
                    <a:pt x="0" y="54075"/>
                    <a:pt x="15358" y="70751"/>
                    <a:pt x="35089" y="71547"/>
                  </a:cubicBezTo>
                  <a:cubicBezTo>
                    <a:pt x="35580" y="71566"/>
                    <a:pt x="36068" y="71576"/>
                    <a:pt x="36555" y="71576"/>
                  </a:cubicBezTo>
                  <a:cubicBezTo>
                    <a:pt x="55659" y="71576"/>
                    <a:pt x="71517" y="56493"/>
                    <a:pt x="72312" y="37232"/>
                  </a:cubicBezTo>
                  <a:cubicBezTo>
                    <a:pt x="73128" y="17501"/>
                    <a:pt x="57750" y="825"/>
                    <a:pt x="37998" y="30"/>
                  </a:cubicBezTo>
                  <a:cubicBezTo>
                    <a:pt x="37507" y="10"/>
                    <a:pt x="37018" y="0"/>
                    <a:pt x="36532" y="0"/>
                  </a:cubicBez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0"/>
            <p:cNvSpPr/>
            <p:nvPr/>
          </p:nvSpPr>
          <p:spPr>
            <a:xfrm>
              <a:off x="-5324475" y="20736250"/>
              <a:ext cx="1828225" cy="1789425"/>
            </a:xfrm>
            <a:custGeom>
              <a:rect b="b" l="l" r="r" t="t"/>
              <a:pathLst>
                <a:path extrusionOk="0" h="71577" w="73129">
                  <a:moveTo>
                    <a:pt x="36532" y="0"/>
                  </a:moveTo>
                  <a:cubicBezTo>
                    <a:pt x="17428" y="0"/>
                    <a:pt x="1570" y="15083"/>
                    <a:pt x="775" y="34344"/>
                  </a:cubicBezTo>
                  <a:cubicBezTo>
                    <a:pt x="0" y="54075"/>
                    <a:pt x="15358" y="70751"/>
                    <a:pt x="35089" y="71547"/>
                  </a:cubicBezTo>
                  <a:cubicBezTo>
                    <a:pt x="35580" y="71566"/>
                    <a:pt x="36068" y="71576"/>
                    <a:pt x="36555" y="71576"/>
                  </a:cubicBezTo>
                  <a:cubicBezTo>
                    <a:pt x="55659" y="71576"/>
                    <a:pt x="71517" y="56493"/>
                    <a:pt x="72312" y="37232"/>
                  </a:cubicBezTo>
                  <a:cubicBezTo>
                    <a:pt x="73128" y="17501"/>
                    <a:pt x="57750" y="825"/>
                    <a:pt x="37998" y="30"/>
                  </a:cubicBezTo>
                  <a:cubicBezTo>
                    <a:pt x="37507" y="10"/>
                    <a:pt x="37018" y="0"/>
                    <a:pt x="365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0"/>
            <p:cNvSpPr/>
            <p:nvPr/>
          </p:nvSpPr>
          <p:spPr>
            <a:xfrm>
              <a:off x="-4979020" y="20985657"/>
              <a:ext cx="1488225" cy="1457000"/>
            </a:xfrm>
            <a:custGeom>
              <a:rect b="b" l="l" r="r" t="t"/>
              <a:pathLst>
                <a:path extrusionOk="0" h="58280" w="59529">
                  <a:moveTo>
                    <a:pt x="29749" y="1"/>
                  </a:moveTo>
                  <a:cubicBezTo>
                    <a:pt x="14190" y="1"/>
                    <a:pt x="1303" y="12268"/>
                    <a:pt x="670" y="27958"/>
                  </a:cubicBezTo>
                  <a:cubicBezTo>
                    <a:pt x="1" y="44048"/>
                    <a:pt x="12513" y="57586"/>
                    <a:pt x="28603" y="58255"/>
                  </a:cubicBezTo>
                  <a:cubicBezTo>
                    <a:pt x="29003" y="58271"/>
                    <a:pt x="29401" y="58279"/>
                    <a:pt x="29797" y="58279"/>
                  </a:cubicBezTo>
                  <a:cubicBezTo>
                    <a:pt x="45339" y="58279"/>
                    <a:pt x="58247" y="45992"/>
                    <a:pt x="58880" y="30322"/>
                  </a:cubicBezTo>
                  <a:cubicBezTo>
                    <a:pt x="59528" y="14232"/>
                    <a:pt x="47037" y="652"/>
                    <a:pt x="30947" y="25"/>
                  </a:cubicBezTo>
                  <a:cubicBezTo>
                    <a:pt x="30546" y="9"/>
                    <a:pt x="30147" y="1"/>
                    <a:pt x="29749" y="1"/>
                  </a:cubicBezTo>
                  <a:close/>
                </a:path>
              </a:pathLst>
            </a:cu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0"/>
            <p:cNvSpPr/>
            <p:nvPr/>
          </p:nvSpPr>
          <p:spPr>
            <a:xfrm>
              <a:off x="-7442475" y="21666225"/>
              <a:ext cx="1062425" cy="1160875"/>
            </a:xfrm>
            <a:custGeom>
              <a:rect b="b" l="l" r="r" t="t"/>
              <a:pathLst>
                <a:path extrusionOk="0" h="46435" w="42497">
                  <a:moveTo>
                    <a:pt x="23089" y="0"/>
                  </a:moveTo>
                  <a:cubicBezTo>
                    <a:pt x="21815" y="0"/>
                    <a:pt x="20602" y="39"/>
                    <a:pt x="19460" y="137"/>
                  </a:cubicBezTo>
                  <a:cubicBezTo>
                    <a:pt x="3830" y="1581"/>
                    <a:pt x="3537" y="8863"/>
                    <a:pt x="377" y="35687"/>
                  </a:cubicBezTo>
                  <a:cubicBezTo>
                    <a:pt x="84" y="38009"/>
                    <a:pt x="1" y="40415"/>
                    <a:pt x="1" y="42780"/>
                  </a:cubicBezTo>
                  <a:cubicBezTo>
                    <a:pt x="1" y="46379"/>
                    <a:pt x="189" y="46148"/>
                    <a:pt x="3474" y="46337"/>
                  </a:cubicBezTo>
                  <a:cubicBezTo>
                    <a:pt x="4515" y="46401"/>
                    <a:pt x="5553" y="46434"/>
                    <a:pt x="6587" y="46434"/>
                  </a:cubicBezTo>
                  <a:cubicBezTo>
                    <a:pt x="10956" y="46434"/>
                    <a:pt x="15240" y="45837"/>
                    <a:pt x="19250" y="44433"/>
                  </a:cubicBezTo>
                  <a:cubicBezTo>
                    <a:pt x="22347" y="43345"/>
                    <a:pt x="25276" y="41817"/>
                    <a:pt x="27955" y="39662"/>
                  </a:cubicBezTo>
                  <a:cubicBezTo>
                    <a:pt x="39567" y="30560"/>
                    <a:pt x="42497" y="14763"/>
                    <a:pt x="39149" y="953"/>
                  </a:cubicBezTo>
                  <a:cubicBezTo>
                    <a:pt x="39107" y="765"/>
                    <a:pt x="39086" y="598"/>
                    <a:pt x="39023" y="409"/>
                  </a:cubicBezTo>
                  <a:cubicBezTo>
                    <a:pt x="38509" y="418"/>
                    <a:pt x="37997" y="422"/>
                    <a:pt x="37488" y="422"/>
                  </a:cubicBezTo>
                  <a:cubicBezTo>
                    <a:pt x="32247" y="422"/>
                    <a:pt x="27330" y="0"/>
                    <a:pt x="23089" y="0"/>
                  </a:cubicBezTo>
                  <a:close/>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0"/>
            <p:cNvSpPr/>
            <p:nvPr/>
          </p:nvSpPr>
          <p:spPr>
            <a:xfrm>
              <a:off x="-7190875" y="22328275"/>
              <a:ext cx="684250" cy="684700"/>
            </a:xfrm>
            <a:custGeom>
              <a:rect b="b" l="l" r="r" t="t"/>
              <a:pathLst>
                <a:path extrusionOk="0" h="27388" w="27370">
                  <a:moveTo>
                    <a:pt x="12450" y="4078"/>
                  </a:moveTo>
                  <a:cubicBezTo>
                    <a:pt x="16259" y="4078"/>
                    <a:pt x="19920" y="6924"/>
                    <a:pt x="21176" y="11192"/>
                  </a:cubicBezTo>
                  <a:cubicBezTo>
                    <a:pt x="22745" y="16298"/>
                    <a:pt x="20381" y="21571"/>
                    <a:pt x="15903" y="22931"/>
                  </a:cubicBezTo>
                  <a:cubicBezTo>
                    <a:pt x="15196" y="23148"/>
                    <a:pt x="14468" y="23254"/>
                    <a:pt x="13736" y="23254"/>
                  </a:cubicBezTo>
                  <a:cubicBezTo>
                    <a:pt x="12280" y="23254"/>
                    <a:pt x="10809" y="22831"/>
                    <a:pt x="9458" y="22010"/>
                  </a:cubicBezTo>
                  <a:cubicBezTo>
                    <a:pt x="7324" y="20734"/>
                    <a:pt x="5734" y="18641"/>
                    <a:pt x="4981" y="16130"/>
                  </a:cubicBezTo>
                  <a:cubicBezTo>
                    <a:pt x="4228" y="13620"/>
                    <a:pt x="4353" y="11004"/>
                    <a:pt x="5399" y="8765"/>
                  </a:cubicBezTo>
                  <a:cubicBezTo>
                    <a:pt x="6424" y="6589"/>
                    <a:pt x="8140" y="5041"/>
                    <a:pt x="10254" y="4392"/>
                  </a:cubicBezTo>
                  <a:cubicBezTo>
                    <a:pt x="10986" y="4183"/>
                    <a:pt x="11718" y="4078"/>
                    <a:pt x="12450" y="4078"/>
                  </a:cubicBezTo>
                  <a:close/>
                  <a:moveTo>
                    <a:pt x="12444" y="1"/>
                  </a:moveTo>
                  <a:cubicBezTo>
                    <a:pt x="11324" y="1"/>
                    <a:pt x="10195" y="162"/>
                    <a:pt x="9082" y="500"/>
                  </a:cubicBezTo>
                  <a:cubicBezTo>
                    <a:pt x="5818" y="1484"/>
                    <a:pt x="3202" y="3806"/>
                    <a:pt x="1717" y="7050"/>
                  </a:cubicBezTo>
                  <a:cubicBezTo>
                    <a:pt x="252" y="10230"/>
                    <a:pt x="1" y="13892"/>
                    <a:pt x="1089" y="17365"/>
                  </a:cubicBezTo>
                  <a:cubicBezTo>
                    <a:pt x="2156" y="20838"/>
                    <a:pt x="4374" y="23747"/>
                    <a:pt x="7366" y="25546"/>
                  </a:cubicBezTo>
                  <a:cubicBezTo>
                    <a:pt x="9375" y="26760"/>
                    <a:pt x="11572" y="27387"/>
                    <a:pt x="13748" y="27387"/>
                  </a:cubicBezTo>
                  <a:cubicBezTo>
                    <a:pt x="14899" y="27387"/>
                    <a:pt x="16049" y="27199"/>
                    <a:pt x="17179" y="26864"/>
                  </a:cubicBezTo>
                  <a:cubicBezTo>
                    <a:pt x="23791" y="24814"/>
                    <a:pt x="27369" y="17260"/>
                    <a:pt x="25151" y="10000"/>
                  </a:cubicBezTo>
                  <a:cubicBezTo>
                    <a:pt x="23272" y="3944"/>
                    <a:pt x="17977" y="1"/>
                    <a:pt x="12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0"/>
            <p:cNvSpPr/>
            <p:nvPr/>
          </p:nvSpPr>
          <p:spPr>
            <a:xfrm>
              <a:off x="-6141025" y="22570850"/>
              <a:ext cx="231225" cy="207325"/>
            </a:xfrm>
            <a:custGeom>
              <a:rect b="b" l="l" r="r" t="t"/>
              <a:pathLst>
                <a:path extrusionOk="0" h="8293" w="9249">
                  <a:moveTo>
                    <a:pt x="4630" y="0"/>
                  </a:moveTo>
                  <a:cubicBezTo>
                    <a:pt x="4221" y="0"/>
                    <a:pt x="3804" y="62"/>
                    <a:pt x="3390" y="192"/>
                  </a:cubicBezTo>
                  <a:cubicBezTo>
                    <a:pt x="1235" y="862"/>
                    <a:pt x="1" y="3163"/>
                    <a:pt x="649" y="5360"/>
                  </a:cubicBezTo>
                  <a:cubicBezTo>
                    <a:pt x="1193" y="7144"/>
                    <a:pt x="2826" y="8293"/>
                    <a:pt x="4585" y="8293"/>
                  </a:cubicBezTo>
                  <a:cubicBezTo>
                    <a:pt x="4993" y="8293"/>
                    <a:pt x="5408" y="8231"/>
                    <a:pt x="5817" y="8101"/>
                  </a:cubicBezTo>
                  <a:cubicBezTo>
                    <a:pt x="8035" y="7432"/>
                    <a:pt x="9249" y="5130"/>
                    <a:pt x="8579" y="2933"/>
                  </a:cubicBezTo>
                  <a:cubicBezTo>
                    <a:pt x="8019" y="1150"/>
                    <a:pt x="6396" y="0"/>
                    <a:pt x="46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0"/>
            <p:cNvSpPr/>
            <p:nvPr/>
          </p:nvSpPr>
          <p:spPr>
            <a:xfrm>
              <a:off x="-5957425" y="22848075"/>
              <a:ext cx="231250" cy="207350"/>
            </a:xfrm>
            <a:custGeom>
              <a:rect b="b" l="l" r="r" t="t"/>
              <a:pathLst>
                <a:path extrusionOk="0" h="8294" w="9250">
                  <a:moveTo>
                    <a:pt x="4631" y="1"/>
                  </a:moveTo>
                  <a:cubicBezTo>
                    <a:pt x="4221" y="1"/>
                    <a:pt x="3804" y="63"/>
                    <a:pt x="3390" y="193"/>
                  </a:cubicBezTo>
                  <a:cubicBezTo>
                    <a:pt x="1235" y="862"/>
                    <a:pt x="1" y="3185"/>
                    <a:pt x="649" y="5361"/>
                  </a:cubicBezTo>
                  <a:cubicBezTo>
                    <a:pt x="1210" y="7144"/>
                    <a:pt x="2832" y="8294"/>
                    <a:pt x="4598" y="8294"/>
                  </a:cubicBezTo>
                  <a:cubicBezTo>
                    <a:pt x="5008" y="8294"/>
                    <a:pt x="5425" y="8232"/>
                    <a:pt x="5839" y="8102"/>
                  </a:cubicBezTo>
                  <a:cubicBezTo>
                    <a:pt x="8035" y="7432"/>
                    <a:pt x="9249" y="5131"/>
                    <a:pt x="8579" y="2934"/>
                  </a:cubicBezTo>
                  <a:cubicBezTo>
                    <a:pt x="8019" y="1150"/>
                    <a:pt x="6397" y="1"/>
                    <a:pt x="46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0"/>
            <p:cNvSpPr/>
            <p:nvPr/>
          </p:nvSpPr>
          <p:spPr>
            <a:xfrm>
              <a:off x="-6364900" y="22839725"/>
              <a:ext cx="188325" cy="168575"/>
            </a:xfrm>
            <a:custGeom>
              <a:rect b="b" l="l" r="r" t="t"/>
              <a:pathLst>
                <a:path extrusionOk="0" h="6743" w="7533">
                  <a:moveTo>
                    <a:pt x="3779" y="0"/>
                  </a:moveTo>
                  <a:cubicBezTo>
                    <a:pt x="3450" y="0"/>
                    <a:pt x="3115" y="49"/>
                    <a:pt x="2783" y="150"/>
                  </a:cubicBezTo>
                  <a:cubicBezTo>
                    <a:pt x="1026" y="694"/>
                    <a:pt x="0" y="2577"/>
                    <a:pt x="544" y="4356"/>
                  </a:cubicBezTo>
                  <a:cubicBezTo>
                    <a:pt x="1005" y="5807"/>
                    <a:pt x="2344" y="6742"/>
                    <a:pt x="3787" y="6742"/>
                  </a:cubicBezTo>
                  <a:cubicBezTo>
                    <a:pt x="4112" y="6742"/>
                    <a:pt x="4443" y="6695"/>
                    <a:pt x="4771" y="6595"/>
                  </a:cubicBezTo>
                  <a:cubicBezTo>
                    <a:pt x="6549" y="6030"/>
                    <a:pt x="7533" y="4146"/>
                    <a:pt x="6989" y="2368"/>
                  </a:cubicBezTo>
                  <a:cubicBezTo>
                    <a:pt x="6546" y="921"/>
                    <a:pt x="5217" y="0"/>
                    <a:pt x="37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0"/>
            <p:cNvSpPr/>
            <p:nvPr/>
          </p:nvSpPr>
          <p:spPr>
            <a:xfrm>
              <a:off x="-2794825" y="17964600"/>
              <a:ext cx="2211150" cy="2992625"/>
            </a:xfrm>
            <a:custGeom>
              <a:rect b="b" l="l" r="r" t="t"/>
              <a:pathLst>
                <a:path extrusionOk="0" h="119705" w="88446">
                  <a:moveTo>
                    <a:pt x="58357" y="0"/>
                  </a:moveTo>
                  <a:cubicBezTo>
                    <a:pt x="11111" y="29545"/>
                    <a:pt x="1" y="85201"/>
                    <a:pt x="1" y="85201"/>
                  </a:cubicBezTo>
                  <a:lnTo>
                    <a:pt x="54800" y="119704"/>
                  </a:lnTo>
                  <a:cubicBezTo>
                    <a:pt x="87817" y="99534"/>
                    <a:pt x="88445" y="25967"/>
                    <a:pt x="58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0"/>
            <p:cNvSpPr/>
            <p:nvPr/>
          </p:nvSpPr>
          <p:spPr>
            <a:xfrm>
              <a:off x="1860175" y="25402100"/>
              <a:ext cx="1081775" cy="870775"/>
            </a:xfrm>
            <a:custGeom>
              <a:rect b="b" l="l" r="r" t="t"/>
              <a:pathLst>
                <a:path extrusionOk="0" h="34831" w="43271">
                  <a:moveTo>
                    <a:pt x="25065" y="1"/>
                  </a:moveTo>
                  <a:cubicBezTo>
                    <a:pt x="13994" y="1"/>
                    <a:pt x="793" y="20128"/>
                    <a:pt x="0" y="23301"/>
                  </a:cubicBezTo>
                  <a:lnTo>
                    <a:pt x="14438" y="34830"/>
                  </a:lnTo>
                  <a:cubicBezTo>
                    <a:pt x="14438" y="34830"/>
                    <a:pt x="43270" y="15622"/>
                    <a:pt x="31720" y="3110"/>
                  </a:cubicBezTo>
                  <a:cubicBezTo>
                    <a:pt x="29693" y="917"/>
                    <a:pt x="27428" y="1"/>
                    <a:pt x="25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0"/>
            <p:cNvSpPr/>
            <p:nvPr/>
          </p:nvSpPr>
          <p:spPr>
            <a:xfrm>
              <a:off x="-1755950" y="21587000"/>
              <a:ext cx="27225" cy="472375"/>
            </a:xfrm>
            <a:custGeom>
              <a:rect b="b" l="l" r="r" t="t"/>
              <a:pathLst>
                <a:path extrusionOk="0" h="18895" w="1089">
                  <a:moveTo>
                    <a:pt x="1088" y="1"/>
                  </a:moveTo>
                  <a:lnTo>
                    <a:pt x="0" y="1889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0"/>
            <p:cNvSpPr/>
            <p:nvPr/>
          </p:nvSpPr>
          <p:spPr>
            <a:xfrm>
              <a:off x="-1806175" y="21583350"/>
              <a:ext cx="128700" cy="479175"/>
            </a:xfrm>
            <a:custGeom>
              <a:rect b="b" l="l" r="r" t="t"/>
              <a:pathLst>
                <a:path extrusionOk="0" h="19167" w="5148">
                  <a:moveTo>
                    <a:pt x="1068" y="0"/>
                  </a:moveTo>
                  <a:lnTo>
                    <a:pt x="1" y="18936"/>
                  </a:lnTo>
                  <a:lnTo>
                    <a:pt x="4060" y="19166"/>
                  </a:lnTo>
                  <a:lnTo>
                    <a:pt x="5148" y="230"/>
                  </a:lnTo>
                  <a:lnTo>
                    <a:pt x="10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0"/>
            <p:cNvSpPr/>
            <p:nvPr/>
          </p:nvSpPr>
          <p:spPr>
            <a:xfrm>
              <a:off x="-2078175" y="21222925"/>
              <a:ext cx="26175" cy="580125"/>
            </a:xfrm>
            <a:custGeom>
              <a:rect b="b" l="l" r="r" t="t"/>
              <a:pathLst>
                <a:path extrusionOk="0" h="23205" w="1047">
                  <a:moveTo>
                    <a:pt x="1047" y="1"/>
                  </a:moveTo>
                  <a:lnTo>
                    <a:pt x="0"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0"/>
            <p:cNvSpPr/>
            <p:nvPr/>
          </p:nvSpPr>
          <p:spPr>
            <a:xfrm>
              <a:off x="-2128925" y="21220825"/>
              <a:ext cx="127675" cy="584850"/>
            </a:xfrm>
            <a:custGeom>
              <a:rect b="b" l="l" r="r" t="t"/>
              <a:pathLst>
                <a:path extrusionOk="0" h="23394" w="5107">
                  <a:moveTo>
                    <a:pt x="1026" y="1"/>
                  </a:moveTo>
                  <a:lnTo>
                    <a:pt x="1" y="23205"/>
                  </a:lnTo>
                  <a:lnTo>
                    <a:pt x="4081" y="23394"/>
                  </a:lnTo>
                  <a:lnTo>
                    <a:pt x="5106" y="189"/>
                  </a:lnTo>
                  <a:lnTo>
                    <a:pt x="10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0"/>
            <p:cNvSpPr/>
            <p:nvPr/>
          </p:nvSpPr>
          <p:spPr>
            <a:xfrm>
              <a:off x="-2339725" y="21469825"/>
              <a:ext cx="35075" cy="502725"/>
            </a:xfrm>
            <a:custGeom>
              <a:rect b="b" l="l" r="r" t="t"/>
              <a:pathLst>
                <a:path extrusionOk="0" h="20109" w="1403">
                  <a:moveTo>
                    <a:pt x="1" y="1"/>
                  </a:moveTo>
                  <a:lnTo>
                    <a:pt x="140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0"/>
            <p:cNvSpPr/>
            <p:nvPr/>
          </p:nvSpPr>
          <p:spPr>
            <a:xfrm>
              <a:off x="-2390475" y="21465125"/>
              <a:ext cx="136050" cy="510025"/>
            </a:xfrm>
            <a:custGeom>
              <a:rect b="b" l="l" r="r" t="t"/>
              <a:pathLst>
                <a:path extrusionOk="0" h="20401" w="5442">
                  <a:moveTo>
                    <a:pt x="4060" y="0"/>
                  </a:moveTo>
                  <a:lnTo>
                    <a:pt x="1" y="293"/>
                  </a:lnTo>
                  <a:lnTo>
                    <a:pt x="1382" y="20401"/>
                  </a:lnTo>
                  <a:lnTo>
                    <a:pt x="5441" y="20129"/>
                  </a:lnTo>
                  <a:lnTo>
                    <a:pt x="4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0"/>
            <p:cNvSpPr/>
            <p:nvPr/>
          </p:nvSpPr>
          <p:spPr>
            <a:xfrm>
              <a:off x="-2523850" y="20649625"/>
              <a:ext cx="26175" cy="472900"/>
            </a:xfrm>
            <a:custGeom>
              <a:rect b="b" l="l" r="r" t="t"/>
              <a:pathLst>
                <a:path extrusionOk="0" h="18916" w="1047">
                  <a:moveTo>
                    <a:pt x="1047" y="0"/>
                  </a:moveTo>
                  <a:lnTo>
                    <a:pt x="0" y="1891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0"/>
            <p:cNvSpPr/>
            <p:nvPr/>
          </p:nvSpPr>
          <p:spPr>
            <a:xfrm>
              <a:off x="-2575650" y="20646475"/>
              <a:ext cx="128725" cy="478650"/>
            </a:xfrm>
            <a:custGeom>
              <a:rect b="b" l="l" r="r" t="t"/>
              <a:pathLst>
                <a:path extrusionOk="0" h="19146" w="5149">
                  <a:moveTo>
                    <a:pt x="1068" y="1"/>
                  </a:moveTo>
                  <a:lnTo>
                    <a:pt x="1" y="18916"/>
                  </a:lnTo>
                  <a:lnTo>
                    <a:pt x="4081" y="19146"/>
                  </a:lnTo>
                  <a:lnTo>
                    <a:pt x="5148" y="231"/>
                  </a:lnTo>
                  <a:lnTo>
                    <a:pt x="1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0"/>
            <p:cNvSpPr/>
            <p:nvPr/>
          </p:nvSpPr>
          <p:spPr>
            <a:xfrm>
              <a:off x="-2846600" y="20286075"/>
              <a:ext cx="25650" cy="580125"/>
            </a:xfrm>
            <a:custGeom>
              <a:rect b="b" l="l" r="r" t="t"/>
              <a:pathLst>
                <a:path extrusionOk="0" h="23205" w="1026">
                  <a:moveTo>
                    <a:pt x="1026" y="0"/>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0"/>
            <p:cNvSpPr/>
            <p:nvPr/>
          </p:nvSpPr>
          <p:spPr>
            <a:xfrm>
              <a:off x="-2898375" y="20283975"/>
              <a:ext cx="127650" cy="584325"/>
            </a:xfrm>
            <a:custGeom>
              <a:rect b="b" l="l" r="r" t="t"/>
              <a:pathLst>
                <a:path extrusionOk="0" h="23373" w="5106">
                  <a:moveTo>
                    <a:pt x="1025" y="1"/>
                  </a:moveTo>
                  <a:lnTo>
                    <a:pt x="0" y="23205"/>
                  </a:lnTo>
                  <a:lnTo>
                    <a:pt x="4080" y="23372"/>
                  </a:lnTo>
                  <a:lnTo>
                    <a:pt x="5105" y="1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0"/>
            <p:cNvSpPr/>
            <p:nvPr/>
          </p:nvSpPr>
          <p:spPr>
            <a:xfrm>
              <a:off x="-3108675" y="20532975"/>
              <a:ext cx="34550" cy="502700"/>
            </a:xfrm>
            <a:custGeom>
              <a:rect b="b" l="l" r="r" t="t"/>
              <a:pathLst>
                <a:path extrusionOk="0" h="20108" w="1382">
                  <a:moveTo>
                    <a:pt x="1" y="0"/>
                  </a:moveTo>
                  <a:lnTo>
                    <a:pt x="138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0"/>
            <p:cNvSpPr/>
            <p:nvPr/>
          </p:nvSpPr>
          <p:spPr>
            <a:xfrm>
              <a:off x="-3159400" y="20528275"/>
              <a:ext cx="136025" cy="510025"/>
            </a:xfrm>
            <a:custGeom>
              <a:rect b="b" l="l" r="r" t="t"/>
              <a:pathLst>
                <a:path extrusionOk="0" h="20401" w="5441">
                  <a:moveTo>
                    <a:pt x="4059" y="0"/>
                  </a:moveTo>
                  <a:lnTo>
                    <a:pt x="0" y="272"/>
                  </a:lnTo>
                  <a:lnTo>
                    <a:pt x="1381" y="20401"/>
                  </a:lnTo>
                  <a:lnTo>
                    <a:pt x="5440" y="20108"/>
                  </a:lnTo>
                  <a:lnTo>
                    <a:pt x="4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a:off x="-1298775" y="22668225"/>
              <a:ext cx="26175" cy="472900"/>
            </a:xfrm>
            <a:custGeom>
              <a:rect b="b" l="l" r="r" t="t"/>
              <a:pathLst>
                <a:path extrusionOk="0" h="18916" w="1047">
                  <a:moveTo>
                    <a:pt x="1047" y="1"/>
                  </a:moveTo>
                  <a:lnTo>
                    <a:pt x="1" y="18916"/>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a:off x="-1350025" y="22664575"/>
              <a:ext cx="128700" cy="479175"/>
            </a:xfrm>
            <a:custGeom>
              <a:rect b="b" l="l" r="r" t="t"/>
              <a:pathLst>
                <a:path extrusionOk="0" h="19167" w="5148">
                  <a:moveTo>
                    <a:pt x="1067" y="0"/>
                  </a:moveTo>
                  <a:lnTo>
                    <a:pt x="0" y="18936"/>
                  </a:lnTo>
                  <a:lnTo>
                    <a:pt x="4059" y="19166"/>
                  </a:lnTo>
                  <a:lnTo>
                    <a:pt x="5147" y="230"/>
                  </a:lnTo>
                  <a:lnTo>
                    <a:pt x="10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a:off x="-1621000" y="22304675"/>
              <a:ext cx="25650" cy="580125"/>
            </a:xfrm>
            <a:custGeom>
              <a:rect b="b" l="l" r="r" t="t"/>
              <a:pathLst>
                <a:path extrusionOk="0" h="23205" w="1026">
                  <a:moveTo>
                    <a:pt x="1026" y="1"/>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a:off x="-1672775" y="22301550"/>
              <a:ext cx="127650" cy="584825"/>
            </a:xfrm>
            <a:custGeom>
              <a:rect b="b" l="l" r="r" t="t"/>
              <a:pathLst>
                <a:path extrusionOk="0" h="23393" w="5106">
                  <a:moveTo>
                    <a:pt x="1025" y="0"/>
                  </a:moveTo>
                  <a:lnTo>
                    <a:pt x="0" y="23204"/>
                  </a:lnTo>
                  <a:lnTo>
                    <a:pt x="4080" y="23393"/>
                  </a:lnTo>
                  <a:lnTo>
                    <a:pt x="5105" y="188"/>
                  </a:lnTo>
                  <a:lnTo>
                    <a:pt x="1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0"/>
            <p:cNvSpPr/>
            <p:nvPr/>
          </p:nvSpPr>
          <p:spPr>
            <a:xfrm>
              <a:off x="-1883075" y="22551050"/>
              <a:ext cx="34550" cy="502725"/>
            </a:xfrm>
            <a:custGeom>
              <a:rect b="b" l="l" r="r" t="t"/>
              <a:pathLst>
                <a:path extrusionOk="0" h="20109" w="1382">
                  <a:moveTo>
                    <a:pt x="1" y="1"/>
                  </a:moveTo>
                  <a:lnTo>
                    <a:pt x="1382" y="20108"/>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a:off x="-1934325" y="22546350"/>
              <a:ext cx="136550" cy="510025"/>
            </a:xfrm>
            <a:custGeom>
              <a:rect b="b" l="l" r="r" t="t"/>
              <a:pathLst>
                <a:path extrusionOk="0" h="20401" w="5462">
                  <a:moveTo>
                    <a:pt x="4080" y="0"/>
                  </a:moveTo>
                  <a:lnTo>
                    <a:pt x="0" y="293"/>
                  </a:lnTo>
                  <a:lnTo>
                    <a:pt x="1381" y="20401"/>
                  </a:lnTo>
                  <a:lnTo>
                    <a:pt x="5461" y="20129"/>
                  </a:lnTo>
                  <a:lnTo>
                    <a:pt x="4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a:off x="-2620100" y="22620100"/>
              <a:ext cx="26175" cy="472900"/>
            </a:xfrm>
            <a:custGeom>
              <a:rect b="b" l="l" r="r" t="t"/>
              <a:pathLst>
                <a:path extrusionOk="0" h="18916" w="1047">
                  <a:moveTo>
                    <a:pt x="1047" y="1"/>
                  </a:moveTo>
                  <a:lnTo>
                    <a:pt x="0" y="18916"/>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a:off x="-2671375" y="22616450"/>
              <a:ext cx="128725" cy="479175"/>
            </a:xfrm>
            <a:custGeom>
              <a:rect b="b" l="l" r="r" t="t"/>
              <a:pathLst>
                <a:path extrusionOk="0" h="19167" w="5149">
                  <a:moveTo>
                    <a:pt x="1068" y="0"/>
                  </a:moveTo>
                  <a:lnTo>
                    <a:pt x="1" y="18936"/>
                  </a:lnTo>
                  <a:lnTo>
                    <a:pt x="4081" y="19166"/>
                  </a:lnTo>
                  <a:lnTo>
                    <a:pt x="5148" y="230"/>
                  </a:lnTo>
                  <a:lnTo>
                    <a:pt x="10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a:off x="-2942325" y="22256025"/>
              <a:ext cx="25125" cy="580150"/>
            </a:xfrm>
            <a:custGeom>
              <a:rect b="b" l="l" r="r" t="t"/>
              <a:pathLst>
                <a:path extrusionOk="0" h="23206" w="1005">
                  <a:moveTo>
                    <a:pt x="1005" y="1"/>
                  </a:moveTo>
                  <a:lnTo>
                    <a:pt x="1" y="23205"/>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a:off x="-2994100" y="22254975"/>
              <a:ext cx="127650" cy="583800"/>
            </a:xfrm>
            <a:custGeom>
              <a:rect b="b" l="l" r="r" t="t"/>
              <a:pathLst>
                <a:path extrusionOk="0" h="23352" w="5106">
                  <a:moveTo>
                    <a:pt x="1025" y="1"/>
                  </a:moveTo>
                  <a:lnTo>
                    <a:pt x="0" y="23163"/>
                  </a:lnTo>
                  <a:lnTo>
                    <a:pt x="4080" y="23352"/>
                  </a:lnTo>
                  <a:lnTo>
                    <a:pt x="5105" y="1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a:off x="-3204925" y="22502925"/>
              <a:ext cx="35075" cy="503250"/>
            </a:xfrm>
            <a:custGeom>
              <a:rect b="b" l="l" r="r" t="t"/>
              <a:pathLst>
                <a:path extrusionOk="0" h="20130" w="1403">
                  <a:moveTo>
                    <a:pt x="1" y="1"/>
                  </a:moveTo>
                  <a:lnTo>
                    <a:pt x="1403" y="20129"/>
                  </a:lnTo>
                </a:path>
              </a:pathLst>
            </a:custGeom>
            <a:solidFill>
              <a:srgbClr val="FF0000">
                <a:alpha val="32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a:off x="-3255650" y="22498225"/>
              <a:ext cx="136550" cy="510025"/>
            </a:xfrm>
            <a:custGeom>
              <a:rect b="b" l="l" r="r" t="t"/>
              <a:pathLst>
                <a:path extrusionOk="0" h="20401" w="5462">
                  <a:moveTo>
                    <a:pt x="4059" y="0"/>
                  </a:moveTo>
                  <a:lnTo>
                    <a:pt x="0" y="293"/>
                  </a:lnTo>
                  <a:lnTo>
                    <a:pt x="1381" y="20401"/>
                  </a:lnTo>
                  <a:lnTo>
                    <a:pt x="5461" y="20129"/>
                  </a:lnTo>
                  <a:lnTo>
                    <a:pt x="40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a:off x="-7442475" y="21666225"/>
              <a:ext cx="1062425" cy="1160875"/>
            </a:xfrm>
            <a:custGeom>
              <a:rect b="b" l="l" r="r" t="t"/>
              <a:pathLst>
                <a:path extrusionOk="0" h="46435" w="42497">
                  <a:moveTo>
                    <a:pt x="23089" y="0"/>
                  </a:moveTo>
                  <a:cubicBezTo>
                    <a:pt x="21815" y="0"/>
                    <a:pt x="20602" y="39"/>
                    <a:pt x="19460" y="137"/>
                  </a:cubicBezTo>
                  <a:cubicBezTo>
                    <a:pt x="3830" y="1581"/>
                    <a:pt x="3537" y="8863"/>
                    <a:pt x="377" y="35687"/>
                  </a:cubicBezTo>
                  <a:cubicBezTo>
                    <a:pt x="84" y="38009"/>
                    <a:pt x="1" y="40415"/>
                    <a:pt x="1" y="42780"/>
                  </a:cubicBezTo>
                  <a:cubicBezTo>
                    <a:pt x="1" y="46379"/>
                    <a:pt x="189" y="46148"/>
                    <a:pt x="3474" y="46337"/>
                  </a:cubicBezTo>
                  <a:cubicBezTo>
                    <a:pt x="4515" y="46401"/>
                    <a:pt x="5553" y="46434"/>
                    <a:pt x="6587" y="46434"/>
                  </a:cubicBezTo>
                  <a:cubicBezTo>
                    <a:pt x="10956" y="46434"/>
                    <a:pt x="15240" y="45837"/>
                    <a:pt x="19250" y="44433"/>
                  </a:cubicBezTo>
                  <a:cubicBezTo>
                    <a:pt x="22347" y="43345"/>
                    <a:pt x="25276" y="41817"/>
                    <a:pt x="27955" y="39662"/>
                  </a:cubicBezTo>
                  <a:cubicBezTo>
                    <a:pt x="39567" y="30560"/>
                    <a:pt x="42497" y="14763"/>
                    <a:pt x="39149" y="953"/>
                  </a:cubicBezTo>
                  <a:cubicBezTo>
                    <a:pt x="39107" y="765"/>
                    <a:pt x="39086" y="598"/>
                    <a:pt x="39023" y="409"/>
                  </a:cubicBezTo>
                  <a:cubicBezTo>
                    <a:pt x="38509" y="418"/>
                    <a:pt x="37997" y="422"/>
                    <a:pt x="37488" y="422"/>
                  </a:cubicBezTo>
                  <a:cubicBezTo>
                    <a:pt x="32247" y="422"/>
                    <a:pt x="27330" y="0"/>
                    <a:pt x="230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20"/>
          <p:cNvSpPr txBox="1"/>
          <p:nvPr/>
        </p:nvSpPr>
        <p:spPr>
          <a:xfrm>
            <a:off x="6724550" y="508925"/>
            <a:ext cx="233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769" name="Google Shape;769;p20"/>
          <p:cNvSpPr txBox="1"/>
          <p:nvPr/>
        </p:nvSpPr>
        <p:spPr>
          <a:xfrm>
            <a:off x="6805975" y="597125"/>
            <a:ext cx="2191500" cy="2955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Input layer </a:t>
            </a:r>
            <a:endParaRPr b="1"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lang="en" sz="1000">
                <a:solidFill>
                  <a:srgbClr val="212529"/>
                </a:solidFill>
                <a:latin typeface="Fira Sans Extra Condensed"/>
                <a:ea typeface="Fira Sans Extra Condensed"/>
                <a:cs typeface="Fira Sans Extra Condensed"/>
                <a:sym typeface="Fira Sans Extra Condensed"/>
              </a:rPr>
              <a:t>- </a:t>
            </a:r>
            <a:r>
              <a:rPr lang="en" sz="1000">
                <a:solidFill>
                  <a:srgbClr val="212529"/>
                </a:solidFill>
                <a:latin typeface="Fira Sans Extra Condensed"/>
                <a:ea typeface="Fira Sans Extra Condensed"/>
                <a:cs typeface="Fira Sans Extra Condensed"/>
                <a:sym typeface="Fira Sans Extra Condensed"/>
              </a:rPr>
              <a:t>9200 Train images </a:t>
            </a:r>
            <a:endParaRPr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lang="en" sz="1000">
                <a:solidFill>
                  <a:srgbClr val="212529"/>
                </a:solidFill>
                <a:latin typeface="Fira Sans Extra Condensed"/>
                <a:ea typeface="Fira Sans Extra Condensed"/>
                <a:cs typeface="Fira Sans Extra Condensed"/>
                <a:sym typeface="Fira Sans Extra Condensed"/>
              </a:rPr>
              <a:t>- 1022 Validate image </a:t>
            </a:r>
            <a:endParaRPr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lang="en" sz="1000">
                <a:solidFill>
                  <a:srgbClr val="212529"/>
                </a:solidFill>
                <a:latin typeface="Fira Sans Extra Condensed"/>
                <a:ea typeface="Fira Sans Extra Condensed"/>
                <a:cs typeface="Fira Sans Extra Condensed"/>
                <a:sym typeface="Fira Sans Extra Condensed"/>
              </a:rPr>
              <a:t>With </a:t>
            </a:r>
            <a:r>
              <a:rPr lang="en" sz="1000">
                <a:solidFill>
                  <a:schemeClr val="hlink"/>
                </a:solidFill>
                <a:latin typeface="Fira Sans Extra Condensed"/>
                <a:ea typeface="Fira Sans Extra Condensed"/>
                <a:cs typeface="Fira Sans Extra Condensed"/>
                <a:sym typeface="Fira Sans Extra Condensed"/>
              </a:rPr>
              <a:t>rescale equal to 1.0/255.0</a:t>
            </a:r>
            <a:endParaRPr sz="1000">
              <a:solidFill>
                <a:schemeClr val="hlink"/>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Convolution layer</a:t>
            </a:r>
            <a:endParaRPr b="1"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 </a:t>
            </a:r>
            <a:r>
              <a:rPr lang="en" sz="1000">
                <a:solidFill>
                  <a:srgbClr val="212529"/>
                </a:solidFill>
                <a:latin typeface="Fira Sans Extra Condensed"/>
                <a:ea typeface="Fira Sans Extra Condensed"/>
                <a:cs typeface="Fira Sans Extra Condensed"/>
                <a:sym typeface="Fira Sans Extra Condensed"/>
              </a:rPr>
              <a:t>Filter size 3x3</a:t>
            </a:r>
            <a:endParaRPr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lang="en" sz="1000">
                <a:solidFill>
                  <a:srgbClr val="212529"/>
                </a:solidFill>
                <a:latin typeface="Fira Sans Extra Condensed"/>
                <a:ea typeface="Fira Sans Extra Condensed"/>
                <a:cs typeface="Fira Sans Extra Condensed"/>
                <a:sym typeface="Fira Sans Extra Condensed"/>
              </a:rPr>
              <a:t>- Using Relu as activation function</a:t>
            </a:r>
            <a:endParaRPr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Pooling layer</a:t>
            </a:r>
            <a:endParaRPr b="1"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 </a:t>
            </a:r>
            <a:r>
              <a:rPr lang="en" sz="1000">
                <a:solidFill>
                  <a:srgbClr val="212529"/>
                </a:solidFill>
                <a:latin typeface="Fira Sans Extra Condensed"/>
                <a:ea typeface="Fira Sans Extra Condensed"/>
                <a:cs typeface="Fira Sans Extra Condensed"/>
                <a:sym typeface="Fira Sans Extra Condensed"/>
              </a:rPr>
              <a:t>Choose the most significant element from the feature map</a:t>
            </a:r>
            <a:endParaRPr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0"/>
              </a:spcAft>
              <a:buNone/>
            </a:pPr>
            <a:r>
              <a:rPr b="1" lang="en" sz="1000">
                <a:solidFill>
                  <a:srgbClr val="212529"/>
                </a:solidFill>
                <a:latin typeface="Fira Sans Extra Condensed"/>
                <a:ea typeface="Fira Sans Extra Condensed"/>
                <a:cs typeface="Fira Sans Extra Condensed"/>
                <a:sym typeface="Fira Sans Extra Condensed"/>
              </a:rPr>
              <a:t>Fully connected layer</a:t>
            </a:r>
            <a:endParaRPr b="1" sz="1000">
              <a:solidFill>
                <a:srgbClr val="212529"/>
              </a:solidFill>
              <a:latin typeface="Fira Sans Extra Condensed"/>
              <a:ea typeface="Fira Sans Extra Condensed"/>
              <a:cs typeface="Fira Sans Extra Condensed"/>
              <a:sym typeface="Fira Sans Extra Condensed"/>
            </a:endParaRPr>
          </a:p>
          <a:p>
            <a:pPr indent="0" lvl="0" marL="0" rtl="0" algn="l">
              <a:lnSpc>
                <a:spcPct val="100000"/>
              </a:lnSpc>
              <a:spcBef>
                <a:spcPts val="600"/>
              </a:spcBef>
              <a:spcAft>
                <a:spcPts val="600"/>
              </a:spcAft>
              <a:buNone/>
            </a:pPr>
            <a:r>
              <a:rPr b="1" lang="en" sz="1000">
                <a:solidFill>
                  <a:srgbClr val="212529"/>
                </a:solidFill>
                <a:latin typeface="Fira Sans Extra Condensed"/>
                <a:ea typeface="Fira Sans Extra Condensed"/>
                <a:cs typeface="Fira Sans Extra Condensed"/>
                <a:sym typeface="Fira Sans Extra Condensed"/>
              </a:rPr>
              <a:t>-</a:t>
            </a:r>
            <a:r>
              <a:rPr lang="en" sz="1000">
                <a:solidFill>
                  <a:srgbClr val="212529"/>
                </a:solidFill>
                <a:latin typeface="Fira Sans Extra Condensed"/>
                <a:ea typeface="Fira Sans Extra Condensed"/>
                <a:cs typeface="Fira Sans Extra Condensed"/>
                <a:sym typeface="Fira Sans Extra Condensed"/>
              </a:rPr>
              <a:t> Adding dense, dropout layers with activation function of softmax</a:t>
            </a:r>
            <a:endParaRPr sz="1000">
              <a:solidFill>
                <a:srgbClr val="212529"/>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21"/>
          <p:cNvSpPr txBox="1"/>
          <p:nvPr>
            <p:ph type="title"/>
          </p:nvPr>
        </p:nvSpPr>
        <p:spPr>
          <a:xfrm>
            <a:off x="720000" y="420352"/>
            <a:ext cx="7704000" cy="451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a:t>
            </a:r>
            <a:r>
              <a:rPr lang="en"/>
              <a:t>nception V3</a:t>
            </a:r>
            <a:endParaRPr/>
          </a:p>
        </p:txBody>
      </p:sp>
      <p:pic>
        <p:nvPicPr>
          <p:cNvPr id="775" name="Google Shape;775;p21"/>
          <p:cNvPicPr preferRelativeResize="0"/>
          <p:nvPr/>
        </p:nvPicPr>
        <p:blipFill>
          <a:blip r:embed="rId3">
            <a:alphaModFix/>
          </a:blip>
          <a:stretch>
            <a:fillRect/>
          </a:stretch>
        </p:blipFill>
        <p:spPr>
          <a:xfrm>
            <a:off x="528975" y="1252275"/>
            <a:ext cx="1203598" cy="3601151"/>
          </a:xfrm>
          <a:prstGeom prst="rect">
            <a:avLst/>
          </a:prstGeom>
          <a:noFill/>
          <a:ln>
            <a:noFill/>
          </a:ln>
        </p:spPr>
      </p:pic>
      <p:sp>
        <p:nvSpPr>
          <p:cNvPr id="776" name="Google Shape;776;p21"/>
          <p:cNvSpPr txBox="1"/>
          <p:nvPr/>
        </p:nvSpPr>
        <p:spPr>
          <a:xfrm flipH="1">
            <a:off x="1977875" y="1351325"/>
            <a:ext cx="4613700" cy="955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Fira Sans Extra Condensed SemiBold"/>
                <a:ea typeface="Fira Sans Extra Condensed SemiBold"/>
                <a:cs typeface="Fira Sans Extra Condensed SemiBold"/>
                <a:sym typeface="Fira Sans Extra Condensed SemiBold"/>
              </a:rPr>
              <a:t>Reduce representational bottleneck: Inception has filters with multiple sizes operate on the same level. The network essentially would get a bit “wider” rather than “deeper”</a:t>
            </a:r>
            <a:endParaRPr sz="12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777" name="Google Shape;777;p21"/>
          <p:cNvSpPr txBox="1"/>
          <p:nvPr/>
        </p:nvSpPr>
        <p:spPr>
          <a:xfrm flipH="1">
            <a:off x="1977875" y="2622950"/>
            <a:ext cx="4613700" cy="955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Fira Sans Extra Condensed SemiBold"/>
                <a:ea typeface="Fira Sans Extra Condensed SemiBold"/>
                <a:cs typeface="Fira Sans Extra Condensed SemiBold"/>
                <a:sym typeface="Fira Sans Extra Condensed SemiBold"/>
              </a:rPr>
              <a:t>Enhance</a:t>
            </a:r>
            <a:r>
              <a:rPr lang="en" sz="1200">
                <a:solidFill>
                  <a:srgbClr val="191919"/>
                </a:solidFill>
                <a:latin typeface="Fira Sans Extra Condensed SemiBold"/>
                <a:ea typeface="Fira Sans Extra Condensed SemiBold"/>
                <a:cs typeface="Fira Sans Extra Condensed SemiBold"/>
                <a:sym typeface="Fira Sans Extra Condensed SemiBold"/>
              </a:rPr>
              <a:t> training speed: Compared to V1, Inception V3 factorizes 5x5 convolution to two 3x3 convolution operations and further factorizes nxn to a combination of 1xn and nx1 convolution</a:t>
            </a:r>
            <a:endParaRPr sz="1200">
              <a:solidFill>
                <a:srgbClr val="191919"/>
              </a:solidFill>
              <a:latin typeface="Fira Sans Extra Condensed SemiBold"/>
              <a:ea typeface="Fira Sans Extra Condensed SemiBold"/>
              <a:cs typeface="Fira Sans Extra Condensed SemiBold"/>
              <a:sym typeface="Fira Sans Extra Condensed SemiBold"/>
            </a:endParaRPr>
          </a:p>
        </p:txBody>
      </p:sp>
      <p:sp>
        <p:nvSpPr>
          <p:cNvPr id="778" name="Google Shape;778;p21"/>
          <p:cNvSpPr txBox="1"/>
          <p:nvPr/>
        </p:nvSpPr>
        <p:spPr>
          <a:xfrm flipH="1">
            <a:off x="1977875" y="3843675"/>
            <a:ext cx="4613700" cy="95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191919"/>
                </a:solidFill>
                <a:latin typeface="Fira Sans Extra Condensed SemiBold"/>
                <a:ea typeface="Fira Sans Extra Condensed SemiBold"/>
                <a:cs typeface="Fira Sans Extra Condensed SemiBold"/>
                <a:sym typeface="Fira Sans Extra Condensed SemiBold"/>
              </a:rPr>
              <a:t>Prevent Overfitting: Inception V3 incorporates a type of regularizing component added to the loss formula that prevents the network from becoming too confident about a class</a:t>
            </a:r>
            <a:endParaRPr sz="1200">
              <a:solidFill>
                <a:srgbClr val="191919"/>
              </a:solidFill>
              <a:latin typeface="Fira Sans Extra Condensed SemiBold"/>
              <a:ea typeface="Fira Sans Extra Condensed SemiBold"/>
              <a:cs typeface="Fira Sans Extra Condensed SemiBold"/>
              <a:sym typeface="Fira Sans Extra Condensed SemiBold"/>
            </a:endParaRPr>
          </a:p>
        </p:txBody>
      </p:sp>
      <p:pic>
        <p:nvPicPr>
          <p:cNvPr id="779" name="Google Shape;779;p21"/>
          <p:cNvPicPr preferRelativeResize="0"/>
          <p:nvPr/>
        </p:nvPicPr>
        <p:blipFill>
          <a:blip r:embed="rId4">
            <a:alphaModFix/>
          </a:blip>
          <a:stretch>
            <a:fillRect/>
          </a:stretch>
        </p:blipFill>
        <p:spPr>
          <a:xfrm>
            <a:off x="6701000" y="1351325"/>
            <a:ext cx="2255901" cy="1535399"/>
          </a:xfrm>
          <a:prstGeom prst="rect">
            <a:avLst/>
          </a:prstGeom>
          <a:noFill/>
          <a:ln>
            <a:noFill/>
          </a:ln>
        </p:spPr>
      </p:pic>
      <p:pic>
        <p:nvPicPr>
          <p:cNvPr id="780" name="Google Shape;780;p21"/>
          <p:cNvPicPr preferRelativeResize="0"/>
          <p:nvPr/>
        </p:nvPicPr>
        <p:blipFill>
          <a:blip r:embed="rId5">
            <a:alphaModFix/>
          </a:blip>
          <a:stretch>
            <a:fillRect/>
          </a:stretch>
        </p:blipFill>
        <p:spPr>
          <a:xfrm>
            <a:off x="6758350" y="3365900"/>
            <a:ext cx="2297525" cy="1217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og Infographics by Slidesgo">
  <a:themeElements>
    <a:clrScheme name="Simple Light">
      <a:dk1>
        <a:srgbClr val="5C586F"/>
      </a:dk1>
      <a:lt1>
        <a:srgbClr val="C7C5CB"/>
      </a:lt1>
      <a:dk2>
        <a:srgbClr val="E7E7E7"/>
      </a:dk2>
      <a:lt2>
        <a:srgbClr val="DE8957"/>
      </a:lt2>
      <a:accent1>
        <a:srgbClr val="E8A882"/>
      </a:accent1>
      <a:accent2>
        <a:srgbClr val="F8B459"/>
      </a:accent2>
      <a:accent3>
        <a:srgbClr val="FFB2C1"/>
      </a:accent3>
      <a:accent4>
        <a:srgbClr val="F9E09D"/>
      </a:accent4>
      <a:accent5>
        <a:srgbClr val="4F4C5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